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72" r:id="rId1"/>
  </p:sldMasterIdLst>
  <p:notesMasterIdLst>
    <p:notesMasterId r:id="rId66"/>
  </p:notesMasterIdLst>
  <p:handoutMasterIdLst>
    <p:handoutMasterId r:id="rId67"/>
  </p:handoutMasterIdLst>
  <p:sldIdLst>
    <p:sldId id="301" r:id="rId2"/>
    <p:sldId id="353" r:id="rId3"/>
    <p:sldId id="367" r:id="rId4"/>
    <p:sldId id="369" r:id="rId5"/>
    <p:sldId id="302" r:id="rId6"/>
    <p:sldId id="289" r:id="rId7"/>
    <p:sldId id="357" r:id="rId8"/>
    <p:sldId id="280" r:id="rId9"/>
    <p:sldId id="373" r:id="rId10"/>
    <p:sldId id="343" r:id="rId11"/>
    <p:sldId id="372" r:id="rId12"/>
    <p:sldId id="284" r:id="rId13"/>
    <p:sldId id="296" r:id="rId14"/>
    <p:sldId id="324" r:id="rId15"/>
    <p:sldId id="285" r:id="rId16"/>
    <p:sldId id="358" r:id="rId17"/>
    <p:sldId id="346" r:id="rId18"/>
    <p:sldId id="322" r:id="rId19"/>
    <p:sldId id="323" r:id="rId20"/>
    <p:sldId id="374" r:id="rId21"/>
    <p:sldId id="321" r:id="rId22"/>
    <p:sldId id="325" r:id="rId23"/>
    <p:sldId id="306" r:id="rId24"/>
    <p:sldId id="307" r:id="rId25"/>
    <p:sldId id="292" r:id="rId26"/>
    <p:sldId id="330" r:id="rId27"/>
    <p:sldId id="354" r:id="rId28"/>
    <p:sldId id="356" r:id="rId29"/>
    <p:sldId id="331" r:id="rId30"/>
    <p:sldId id="294" r:id="rId31"/>
    <p:sldId id="347" r:id="rId32"/>
    <p:sldId id="348" r:id="rId33"/>
    <p:sldId id="286" r:id="rId34"/>
    <p:sldId id="293" r:id="rId35"/>
    <p:sldId id="368" r:id="rId36"/>
    <p:sldId id="363" r:id="rId37"/>
    <p:sldId id="267" r:id="rId38"/>
    <p:sldId id="268" r:id="rId39"/>
    <p:sldId id="326" r:id="rId40"/>
    <p:sldId id="349" r:id="rId41"/>
    <p:sldId id="350" r:id="rId42"/>
    <p:sldId id="327" r:id="rId43"/>
    <p:sldId id="355" r:id="rId44"/>
    <p:sldId id="328" r:id="rId45"/>
    <p:sldId id="335" r:id="rId46"/>
    <p:sldId id="332" r:id="rId47"/>
    <p:sldId id="334" r:id="rId48"/>
    <p:sldId id="337" r:id="rId49"/>
    <p:sldId id="342" r:id="rId50"/>
    <p:sldId id="339" r:id="rId51"/>
    <p:sldId id="351" r:id="rId52"/>
    <p:sldId id="344" r:id="rId53"/>
    <p:sldId id="359" r:id="rId54"/>
    <p:sldId id="352" r:id="rId55"/>
    <p:sldId id="364" r:id="rId56"/>
    <p:sldId id="365" r:id="rId57"/>
    <p:sldId id="366" r:id="rId58"/>
    <p:sldId id="341" r:id="rId59"/>
    <p:sldId id="345" r:id="rId60"/>
    <p:sldId id="258" r:id="rId61"/>
    <p:sldId id="288" r:id="rId62"/>
    <p:sldId id="371" r:id="rId63"/>
    <p:sldId id="370" r:id="rId64"/>
    <p:sldId id="300" r:id="rId65"/>
  </p:sldIdLst>
  <p:sldSz cx="9144000" cy="6858000" type="screen4x3"/>
  <p:notesSz cx="6797675" cy="9926638"/>
  <p:defaultTextStyle>
    <a:defPPr>
      <a:defRPr lang="de-DE"/>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00CC00"/>
    <a:srgbClr val="FFFF00"/>
    <a:srgbClr val="FFFF66"/>
    <a:srgbClr val="DFEDD3"/>
    <a:srgbClr val="927D6E"/>
    <a:srgbClr val="FF0000"/>
    <a:srgbClr val="DDDD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654" autoAdjust="0"/>
    <p:restoredTop sz="92296" autoAdjust="0"/>
  </p:normalViewPr>
  <p:slideViewPr>
    <p:cSldViewPr>
      <p:cViewPr varScale="1">
        <p:scale>
          <a:sx n="118" d="100"/>
          <a:sy n="118" d="100"/>
        </p:scale>
        <p:origin x="1206" y="8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6562" name="Rectangle 2"/>
          <p:cNvSpPr>
            <a:spLocks noGrp="1" noChangeArrowheads="1"/>
          </p:cNvSpPr>
          <p:nvPr>
            <p:ph type="hdr" sz="quarter"/>
          </p:nvPr>
        </p:nvSpPr>
        <p:spPr bwMode="auto">
          <a:xfrm>
            <a:off x="0" y="0"/>
            <a:ext cx="2945862" cy="4957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562" tIns="47781" rIns="95562" bIns="47781" numCol="1" anchor="t" anchorCtr="0" compatLnSpc="1">
            <a:prstTxWarp prst="textNoShape">
              <a:avLst/>
            </a:prstTxWarp>
          </a:bodyPr>
          <a:lstStyle>
            <a:lvl1pPr defTabSz="955731">
              <a:defRPr sz="1300">
                <a:latin typeface="Arial" charset="0"/>
              </a:defRPr>
            </a:lvl1pPr>
          </a:lstStyle>
          <a:p>
            <a:pPr>
              <a:defRPr/>
            </a:pPr>
            <a:endParaRPr lang="de-DE"/>
          </a:p>
        </p:txBody>
      </p:sp>
      <p:sp>
        <p:nvSpPr>
          <p:cNvPr id="66563" name="Rectangle 3"/>
          <p:cNvSpPr>
            <a:spLocks noGrp="1" noChangeArrowheads="1"/>
          </p:cNvSpPr>
          <p:nvPr>
            <p:ph type="dt" sz="quarter" idx="1"/>
          </p:nvPr>
        </p:nvSpPr>
        <p:spPr bwMode="auto">
          <a:xfrm>
            <a:off x="3850294" y="0"/>
            <a:ext cx="2945862" cy="4957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562" tIns="47781" rIns="95562" bIns="47781" numCol="1" anchor="t" anchorCtr="0" compatLnSpc="1">
            <a:prstTxWarp prst="textNoShape">
              <a:avLst/>
            </a:prstTxWarp>
          </a:bodyPr>
          <a:lstStyle>
            <a:lvl1pPr algn="r" defTabSz="955731">
              <a:defRPr sz="1300">
                <a:latin typeface="Arial" charset="0"/>
              </a:defRPr>
            </a:lvl1pPr>
          </a:lstStyle>
          <a:p>
            <a:pPr>
              <a:defRPr/>
            </a:pPr>
            <a:endParaRPr lang="de-DE"/>
          </a:p>
        </p:txBody>
      </p:sp>
      <p:sp>
        <p:nvSpPr>
          <p:cNvPr id="66564" name="Rectangle 4"/>
          <p:cNvSpPr>
            <a:spLocks noGrp="1" noChangeArrowheads="1"/>
          </p:cNvSpPr>
          <p:nvPr>
            <p:ph type="ftr" sz="quarter" idx="2"/>
          </p:nvPr>
        </p:nvSpPr>
        <p:spPr bwMode="auto">
          <a:xfrm>
            <a:off x="0" y="9429305"/>
            <a:ext cx="2945862" cy="4957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562" tIns="47781" rIns="95562" bIns="47781" numCol="1" anchor="b" anchorCtr="0" compatLnSpc="1">
            <a:prstTxWarp prst="textNoShape">
              <a:avLst/>
            </a:prstTxWarp>
          </a:bodyPr>
          <a:lstStyle>
            <a:lvl1pPr defTabSz="955731">
              <a:defRPr sz="1300">
                <a:latin typeface="Arial" charset="0"/>
              </a:defRPr>
            </a:lvl1pPr>
          </a:lstStyle>
          <a:p>
            <a:pPr>
              <a:defRPr/>
            </a:pPr>
            <a:endParaRPr lang="de-DE"/>
          </a:p>
        </p:txBody>
      </p:sp>
      <p:sp>
        <p:nvSpPr>
          <p:cNvPr id="66565" name="Rectangle 5"/>
          <p:cNvSpPr>
            <a:spLocks noGrp="1" noChangeArrowheads="1"/>
          </p:cNvSpPr>
          <p:nvPr>
            <p:ph type="sldNum" sz="quarter" idx="3"/>
          </p:nvPr>
        </p:nvSpPr>
        <p:spPr bwMode="auto">
          <a:xfrm>
            <a:off x="3850294" y="9429305"/>
            <a:ext cx="2945862" cy="4957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562" tIns="47781" rIns="95562" bIns="47781" numCol="1" anchor="b" anchorCtr="0" compatLnSpc="1">
            <a:prstTxWarp prst="textNoShape">
              <a:avLst/>
            </a:prstTxWarp>
          </a:bodyPr>
          <a:lstStyle>
            <a:lvl1pPr algn="r" defTabSz="955731">
              <a:defRPr sz="1300"/>
            </a:lvl1pPr>
          </a:lstStyle>
          <a:p>
            <a:fld id="{A51246DE-33EC-42AC-98F0-2B1F17A5576B}" type="slidenum">
              <a:rPr lang="de-DE" altLang="de-DE"/>
              <a:pPr/>
              <a:t>‹Nr.›</a:t>
            </a:fld>
            <a:endParaRPr lang="de-DE" altLang="de-DE"/>
          </a:p>
        </p:txBody>
      </p:sp>
    </p:spTree>
    <p:extLst>
      <p:ext uri="{BB962C8B-B14F-4D97-AF65-F5344CB8AC3E}">
        <p14:creationId xmlns:p14="http://schemas.microsoft.com/office/powerpoint/2010/main" val="15156242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hdr" sz="quarter"/>
          </p:nvPr>
        </p:nvSpPr>
        <p:spPr bwMode="auto">
          <a:xfrm>
            <a:off x="0" y="0"/>
            <a:ext cx="2945862" cy="4957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562" tIns="47781" rIns="95562" bIns="47781" numCol="1" anchor="t" anchorCtr="0" compatLnSpc="1">
            <a:prstTxWarp prst="textNoShape">
              <a:avLst/>
            </a:prstTxWarp>
          </a:bodyPr>
          <a:lstStyle>
            <a:lvl1pPr defTabSz="955731">
              <a:defRPr sz="1300">
                <a:latin typeface="Arial" charset="0"/>
              </a:defRPr>
            </a:lvl1pPr>
          </a:lstStyle>
          <a:p>
            <a:pPr>
              <a:defRPr/>
            </a:pPr>
            <a:endParaRPr lang="de-DE"/>
          </a:p>
        </p:txBody>
      </p:sp>
      <p:sp>
        <p:nvSpPr>
          <p:cNvPr id="33795" name="Rectangle 3"/>
          <p:cNvSpPr>
            <a:spLocks noGrp="1" noChangeArrowheads="1"/>
          </p:cNvSpPr>
          <p:nvPr>
            <p:ph type="dt" idx="1"/>
          </p:nvPr>
        </p:nvSpPr>
        <p:spPr bwMode="auto">
          <a:xfrm>
            <a:off x="3850294" y="0"/>
            <a:ext cx="2945862" cy="4957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562" tIns="47781" rIns="95562" bIns="47781" numCol="1" anchor="t" anchorCtr="0" compatLnSpc="1">
            <a:prstTxWarp prst="textNoShape">
              <a:avLst/>
            </a:prstTxWarp>
          </a:bodyPr>
          <a:lstStyle>
            <a:lvl1pPr algn="r" defTabSz="955731">
              <a:defRPr sz="1300">
                <a:latin typeface="Arial" charset="0"/>
              </a:defRPr>
            </a:lvl1pPr>
          </a:lstStyle>
          <a:p>
            <a:pPr>
              <a:defRPr/>
            </a:pPr>
            <a:endParaRPr lang="de-DE"/>
          </a:p>
        </p:txBody>
      </p:sp>
      <p:sp>
        <p:nvSpPr>
          <p:cNvPr id="63492" name="Rectangle 4"/>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3797" name="Rectangle 5"/>
          <p:cNvSpPr>
            <a:spLocks noGrp="1" noChangeArrowheads="1"/>
          </p:cNvSpPr>
          <p:nvPr>
            <p:ph type="body" sz="quarter" idx="3"/>
          </p:nvPr>
        </p:nvSpPr>
        <p:spPr bwMode="auto">
          <a:xfrm>
            <a:off x="679464" y="4714653"/>
            <a:ext cx="5438748" cy="44667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562" tIns="47781" rIns="95562" bIns="47781" numCol="1" anchor="t" anchorCtr="0" compatLnSpc="1">
            <a:prstTxWarp prst="textNoShape">
              <a:avLst/>
            </a:prstTxWarp>
          </a:bodyPr>
          <a:lstStyle/>
          <a:p>
            <a:pPr lvl="0"/>
            <a:r>
              <a:rPr lang="de-DE" noProof="0"/>
              <a:t>Textmasterformate durch Klicken bearbeiten</a:t>
            </a:r>
          </a:p>
          <a:p>
            <a:pPr lvl="1"/>
            <a:r>
              <a:rPr lang="de-DE" noProof="0"/>
              <a:t>Zweite Ebene</a:t>
            </a:r>
          </a:p>
          <a:p>
            <a:pPr lvl="2"/>
            <a:r>
              <a:rPr lang="de-DE" noProof="0"/>
              <a:t>Dritte Ebene</a:t>
            </a:r>
          </a:p>
          <a:p>
            <a:pPr lvl="3"/>
            <a:r>
              <a:rPr lang="de-DE" noProof="0"/>
              <a:t>Vierte Ebene</a:t>
            </a:r>
          </a:p>
          <a:p>
            <a:pPr lvl="4"/>
            <a:r>
              <a:rPr lang="de-DE" noProof="0"/>
              <a:t>Fünfte Ebene</a:t>
            </a:r>
          </a:p>
        </p:txBody>
      </p:sp>
      <p:sp>
        <p:nvSpPr>
          <p:cNvPr id="33798" name="Rectangle 6"/>
          <p:cNvSpPr>
            <a:spLocks noGrp="1" noChangeArrowheads="1"/>
          </p:cNvSpPr>
          <p:nvPr>
            <p:ph type="ftr" sz="quarter" idx="4"/>
          </p:nvPr>
        </p:nvSpPr>
        <p:spPr bwMode="auto">
          <a:xfrm>
            <a:off x="0" y="9429305"/>
            <a:ext cx="2945862" cy="4957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562" tIns="47781" rIns="95562" bIns="47781" numCol="1" anchor="b" anchorCtr="0" compatLnSpc="1">
            <a:prstTxWarp prst="textNoShape">
              <a:avLst/>
            </a:prstTxWarp>
          </a:bodyPr>
          <a:lstStyle>
            <a:lvl1pPr defTabSz="955731">
              <a:defRPr sz="1300">
                <a:latin typeface="Arial" charset="0"/>
              </a:defRPr>
            </a:lvl1pPr>
          </a:lstStyle>
          <a:p>
            <a:pPr>
              <a:defRPr/>
            </a:pPr>
            <a:endParaRPr lang="de-DE"/>
          </a:p>
        </p:txBody>
      </p:sp>
      <p:sp>
        <p:nvSpPr>
          <p:cNvPr id="33799" name="Rectangle 7"/>
          <p:cNvSpPr>
            <a:spLocks noGrp="1" noChangeArrowheads="1"/>
          </p:cNvSpPr>
          <p:nvPr>
            <p:ph type="sldNum" sz="quarter" idx="5"/>
          </p:nvPr>
        </p:nvSpPr>
        <p:spPr bwMode="auto">
          <a:xfrm>
            <a:off x="3850294" y="9429305"/>
            <a:ext cx="2945862" cy="4957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562" tIns="47781" rIns="95562" bIns="47781" numCol="1" anchor="b" anchorCtr="0" compatLnSpc="1">
            <a:prstTxWarp prst="textNoShape">
              <a:avLst/>
            </a:prstTxWarp>
          </a:bodyPr>
          <a:lstStyle>
            <a:lvl1pPr algn="r" defTabSz="955731">
              <a:defRPr sz="1300"/>
            </a:lvl1pPr>
          </a:lstStyle>
          <a:p>
            <a:fld id="{BA91E779-A8C7-4BFC-A468-536F42E0FB9A}" type="slidenum">
              <a:rPr lang="de-DE" altLang="de-DE"/>
              <a:pPr/>
              <a:t>‹Nr.›</a:t>
            </a:fld>
            <a:endParaRPr lang="de-DE" altLang="de-DE"/>
          </a:p>
        </p:txBody>
      </p:sp>
    </p:spTree>
    <p:extLst>
      <p:ext uri="{BB962C8B-B14F-4D97-AF65-F5344CB8AC3E}">
        <p14:creationId xmlns:p14="http://schemas.microsoft.com/office/powerpoint/2010/main" val="339218674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lvl1pPr defTabSz="955731" eaLnBrk="0" hangingPunct="0">
              <a:defRPr>
                <a:solidFill>
                  <a:schemeClr val="tx1"/>
                </a:solidFill>
                <a:latin typeface="Arial" panose="020B0604020202020204" pitchFamily="34" charset="0"/>
              </a:defRPr>
            </a:lvl1pPr>
            <a:lvl2pPr marL="716798" indent="-275692" defTabSz="955731" eaLnBrk="0" hangingPunct="0">
              <a:defRPr>
                <a:solidFill>
                  <a:schemeClr val="tx1"/>
                </a:solidFill>
                <a:latin typeface="Arial" panose="020B0604020202020204" pitchFamily="34" charset="0"/>
              </a:defRPr>
            </a:lvl2pPr>
            <a:lvl3pPr marL="1102766" indent="-220553" defTabSz="955731" eaLnBrk="0" hangingPunct="0">
              <a:defRPr>
                <a:solidFill>
                  <a:schemeClr val="tx1"/>
                </a:solidFill>
                <a:latin typeface="Arial" panose="020B0604020202020204" pitchFamily="34" charset="0"/>
              </a:defRPr>
            </a:lvl3pPr>
            <a:lvl4pPr marL="1543873" indent="-220553" defTabSz="955731" eaLnBrk="0" hangingPunct="0">
              <a:defRPr>
                <a:solidFill>
                  <a:schemeClr val="tx1"/>
                </a:solidFill>
                <a:latin typeface="Arial" panose="020B0604020202020204" pitchFamily="34" charset="0"/>
              </a:defRPr>
            </a:lvl4pPr>
            <a:lvl5pPr marL="1984980" indent="-220553" defTabSz="955731" eaLnBrk="0" hangingPunct="0">
              <a:defRPr>
                <a:solidFill>
                  <a:schemeClr val="tx1"/>
                </a:solidFill>
                <a:latin typeface="Arial" panose="020B0604020202020204" pitchFamily="34" charset="0"/>
              </a:defRPr>
            </a:lvl5pPr>
            <a:lvl6pPr marL="2426086" indent="-220553" defTabSz="955731" eaLnBrk="0" fontAlgn="base" hangingPunct="0">
              <a:spcBef>
                <a:spcPct val="0"/>
              </a:spcBef>
              <a:spcAft>
                <a:spcPct val="0"/>
              </a:spcAft>
              <a:defRPr>
                <a:solidFill>
                  <a:schemeClr val="tx1"/>
                </a:solidFill>
                <a:latin typeface="Arial" panose="020B0604020202020204" pitchFamily="34" charset="0"/>
              </a:defRPr>
            </a:lvl6pPr>
            <a:lvl7pPr marL="2867193" indent="-220553" defTabSz="955731" eaLnBrk="0" fontAlgn="base" hangingPunct="0">
              <a:spcBef>
                <a:spcPct val="0"/>
              </a:spcBef>
              <a:spcAft>
                <a:spcPct val="0"/>
              </a:spcAft>
              <a:defRPr>
                <a:solidFill>
                  <a:schemeClr val="tx1"/>
                </a:solidFill>
                <a:latin typeface="Arial" panose="020B0604020202020204" pitchFamily="34" charset="0"/>
              </a:defRPr>
            </a:lvl7pPr>
            <a:lvl8pPr marL="3308299" indent="-220553" defTabSz="955731" eaLnBrk="0" fontAlgn="base" hangingPunct="0">
              <a:spcBef>
                <a:spcPct val="0"/>
              </a:spcBef>
              <a:spcAft>
                <a:spcPct val="0"/>
              </a:spcAft>
              <a:defRPr>
                <a:solidFill>
                  <a:schemeClr val="tx1"/>
                </a:solidFill>
                <a:latin typeface="Arial" panose="020B0604020202020204" pitchFamily="34" charset="0"/>
              </a:defRPr>
            </a:lvl8pPr>
            <a:lvl9pPr marL="3749406" indent="-220553" defTabSz="955731" eaLnBrk="0" fontAlgn="base" hangingPunct="0">
              <a:spcBef>
                <a:spcPct val="0"/>
              </a:spcBef>
              <a:spcAft>
                <a:spcPct val="0"/>
              </a:spcAft>
              <a:defRPr>
                <a:solidFill>
                  <a:schemeClr val="tx1"/>
                </a:solidFill>
                <a:latin typeface="Arial" panose="020B0604020202020204" pitchFamily="34" charset="0"/>
              </a:defRPr>
            </a:lvl9pPr>
          </a:lstStyle>
          <a:p>
            <a:pPr eaLnBrk="1" hangingPunct="1"/>
            <a:fld id="{02C487DE-A40D-4F14-8479-F54C7218BF31}" type="slidenum">
              <a:rPr lang="de-DE" altLang="de-DE"/>
              <a:pPr eaLnBrk="1" hangingPunct="1"/>
              <a:t>1</a:t>
            </a:fld>
            <a:endParaRPr lang="de-DE" altLang="de-DE"/>
          </a:p>
        </p:txBody>
      </p:sp>
      <p:sp>
        <p:nvSpPr>
          <p:cNvPr id="64515" name="Rectangle 2"/>
          <p:cNvSpPr>
            <a:spLocks noGrp="1" noRot="1" noChangeAspect="1" noChangeArrowheads="1" noTextEdit="1"/>
          </p:cNvSpPr>
          <p:nvPr>
            <p:ph type="sldImg"/>
          </p:nvPr>
        </p:nvSpPr>
        <p:spPr>
          <a:xfrm>
            <a:off x="917575" y="744538"/>
            <a:ext cx="4962525" cy="3722687"/>
          </a:xfrm>
          <a:ln/>
        </p:spPr>
      </p:sp>
      <p:sp>
        <p:nvSpPr>
          <p:cNvPr id="64516" name="Rectangle 3"/>
          <p:cNvSpPr>
            <a:spLocks noGrp="1" noChangeArrowheads="1"/>
          </p:cNvSpPr>
          <p:nvPr>
            <p:ph type="body" idx="1"/>
          </p:nvPr>
        </p:nvSpPr>
        <p:spPr>
          <a:noFill/>
        </p:spPr>
        <p:txBody>
          <a:bodyPr/>
          <a:lstStyle/>
          <a:p>
            <a:pPr eaLnBrk="1" hangingPunct="1"/>
            <a:endParaRPr lang="de-DE" altLang="de-DE">
              <a:latin typeface="Arial" panose="020B0604020202020204" pitchFamily="34" charset="0"/>
            </a:endParaRPr>
          </a:p>
        </p:txBody>
      </p:sp>
    </p:spTree>
    <p:extLst>
      <p:ext uri="{BB962C8B-B14F-4D97-AF65-F5344CB8AC3E}">
        <p14:creationId xmlns:p14="http://schemas.microsoft.com/office/powerpoint/2010/main" val="23936679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Rot="1" noChangeAspect="1" noChangeArrowheads="1" noTextEdit="1"/>
          </p:cNvSpPr>
          <p:nvPr>
            <p:ph type="sldImg"/>
          </p:nvPr>
        </p:nvSpPr>
        <p:spPr>
          <a:xfrm>
            <a:off x="917575" y="744538"/>
            <a:ext cx="4962525" cy="3722687"/>
          </a:xfrm>
          <a:ln/>
        </p:spPr>
      </p:sp>
      <p:sp>
        <p:nvSpPr>
          <p:cNvPr id="98307" name="Rectangle 3"/>
          <p:cNvSpPr>
            <a:spLocks noGrp="1" noChangeArrowheads="1"/>
          </p:cNvSpPr>
          <p:nvPr>
            <p:ph type="body" idx="1"/>
          </p:nvPr>
        </p:nvSpPr>
        <p:spPr>
          <a:noFill/>
        </p:spPr>
        <p:txBody>
          <a:bodyPr/>
          <a:lstStyle/>
          <a:p>
            <a:endParaRPr lang="de-DE" altLang="de-DE" dirty="0">
              <a:latin typeface="Arial" panose="020B0604020202020204" pitchFamily="34" charset="0"/>
            </a:endParaRPr>
          </a:p>
        </p:txBody>
      </p:sp>
    </p:spTree>
    <p:extLst>
      <p:ext uri="{BB962C8B-B14F-4D97-AF65-F5344CB8AC3E}">
        <p14:creationId xmlns:p14="http://schemas.microsoft.com/office/powerpoint/2010/main" val="38295542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17575" y="744538"/>
            <a:ext cx="4962525" cy="3722687"/>
          </a:xfrm>
        </p:spPr>
      </p:sp>
      <p:sp>
        <p:nvSpPr>
          <p:cNvPr id="3" name="Notizenplatzhalter 2"/>
          <p:cNvSpPr>
            <a:spLocks noGrp="1"/>
          </p:cNvSpPr>
          <p:nvPr>
            <p:ph type="body" idx="1"/>
          </p:nvPr>
        </p:nvSpPr>
        <p:spPr/>
        <p:txBody>
          <a:bodyPr/>
          <a:lstStyle/>
          <a:p>
            <a:r>
              <a:rPr lang="de-DE" dirty="0"/>
              <a:t>20200323-MG: Text optimiert/angepasst</a:t>
            </a:r>
          </a:p>
        </p:txBody>
      </p:sp>
      <p:sp>
        <p:nvSpPr>
          <p:cNvPr id="4" name="Foliennummernplatzhalter 3"/>
          <p:cNvSpPr>
            <a:spLocks noGrp="1"/>
          </p:cNvSpPr>
          <p:nvPr>
            <p:ph type="sldNum" sz="quarter" idx="10"/>
          </p:nvPr>
        </p:nvSpPr>
        <p:spPr/>
        <p:txBody>
          <a:bodyPr/>
          <a:lstStyle/>
          <a:p>
            <a:fld id="{BA91E779-A8C7-4BFC-A468-536F42E0FB9A}" type="slidenum">
              <a:rPr lang="de-DE" altLang="de-DE" smtClean="0"/>
              <a:pPr/>
              <a:t>18</a:t>
            </a:fld>
            <a:endParaRPr lang="de-DE" altLang="de-DE"/>
          </a:p>
        </p:txBody>
      </p:sp>
    </p:spTree>
    <p:extLst>
      <p:ext uri="{BB962C8B-B14F-4D97-AF65-F5344CB8AC3E}">
        <p14:creationId xmlns:p14="http://schemas.microsoft.com/office/powerpoint/2010/main" val="6862550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Folienbildplatzhalter 1"/>
          <p:cNvSpPr>
            <a:spLocks noGrp="1" noRot="1" noChangeAspect="1" noTextEdit="1"/>
          </p:cNvSpPr>
          <p:nvPr>
            <p:ph type="sldImg"/>
          </p:nvPr>
        </p:nvSpPr>
        <p:spPr>
          <a:xfrm>
            <a:off x="917575" y="744538"/>
            <a:ext cx="4962525" cy="3722687"/>
          </a:xfrm>
          <a:ln/>
        </p:spPr>
      </p:sp>
      <p:sp>
        <p:nvSpPr>
          <p:cNvPr id="70659" name="Notizenplatzhalter 2"/>
          <p:cNvSpPr>
            <a:spLocks noGrp="1"/>
          </p:cNvSpPr>
          <p:nvPr>
            <p:ph type="body" idx="1"/>
          </p:nvPr>
        </p:nvSpPr>
        <p:spPr>
          <a:noFill/>
        </p:spPr>
        <p:txBody>
          <a:bodyPr/>
          <a:lstStyle/>
          <a:p>
            <a:endParaRPr lang="de-DE" altLang="de-DE" dirty="0">
              <a:latin typeface="Arial" panose="020B0604020202020204" pitchFamily="34" charset="0"/>
            </a:endParaRPr>
          </a:p>
        </p:txBody>
      </p:sp>
      <p:sp>
        <p:nvSpPr>
          <p:cNvPr id="70660" name="Foliennummernplatzhalter 3"/>
          <p:cNvSpPr>
            <a:spLocks noGrp="1"/>
          </p:cNvSpPr>
          <p:nvPr>
            <p:ph type="sldNum" sz="quarter" idx="5"/>
          </p:nvPr>
        </p:nvSpPr>
        <p:spPr>
          <a:noFill/>
        </p:spPr>
        <p:txBody>
          <a:bodyPr/>
          <a:lstStyle>
            <a:lvl1pPr defTabSz="955731" eaLnBrk="0" hangingPunct="0">
              <a:defRPr>
                <a:solidFill>
                  <a:schemeClr val="tx1"/>
                </a:solidFill>
                <a:latin typeface="Arial" panose="020B0604020202020204" pitchFamily="34" charset="0"/>
              </a:defRPr>
            </a:lvl1pPr>
            <a:lvl2pPr marL="716798" indent="-275692" defTabSz="955731" eaLnBrk="0" hangingPunct="0">
              <a:defRPr>
                <a:solidFill>
                  <a:schemeClr val="tx1"/>
                </a:solidFill>
                <a:latin typeface="Arial" panose="020B0604020202020204" pitchFamily="34" charset="0"/>
              </a:defRPr>
            </a:lvl2pPr>
            <a:lvl3pPr marL="1102766" indent="-220553" defTabSz="955731" eaLnBrk="0" hangingPunct="0">
              <a:defRPr>
                <a:solidFill>
                  <a:schemeClr val="tx1"/>
                </a:solidFill>
                <a:latin typeface="Arial" panose="020B0604020202020204" pitchFamily="34" charset="0"/>
              </a:defRPr>
            </a:lvl3pPr>
            <a:lvl4pPr marL="1543873" indent="-220553" defTabSz="955731" eaLnBrk="0" hangingPunct="0">
              <a:defRPr>
                <a:solidFill>
                  <a:schemeClr val="tx1"/>
                </a:solidFill>
                <a:latin typeface="Arial" panose="020B0604020202020204" pitchFamily="34" charset="0"/>
              </a:defRPr>
            </a:lvl4pPr>
            <a:lvl5pPr marL="1984980" indent="-220553" defTabSz="955731" eaLnBrk="0" hangingPunct="0">
              <a:defRPr>
                <a:solidFill>
                  <a:schemeClr val="tx1"/>
                </a:solidFill>
                <a:latin typeface="Arial" panose="020B0604020202020204" pitchFamily="34" charset="0"/>
              </a:defRPr>
            </a:lvl5pPr>
            <a:lvl6pPr marL="2426086" indent="-220553" defTabSz="955731" eaLnBrk="0" fontAlgn="base" hangingPunct="0">
              <a:spcBef>
                <a:spcPct val="0"/>
              </a:spcBef>
              <a:spcAft>
                <a:spcPct val="0"/>
              </a:spcAft>
              <a:defRPr>
                <a:solidFill>
                  <a:schemeClr val="tx1"/>
                </a:solidFill>
                <a:latin typeface="Arial" panose="020B0604020202020204" pitchFamily="34" charset="0"/>
              </a:defRPr>
            </a:lvl6pPr>
            <a:lvl7pPr marL="2867193" indent="-220553" defTabSz="955731" eaLnBrk="0" fontAlgn="base" hangingPunct="0">
              <a:spcBef>
                <a:spcPct val="0"/>
              </a:spcBef>
              <a:spcAft>
                <a:spcPct val="0"/>
              </a:spcAft>
              <a:defRPr>
                <a:solidFill>
                  <a:schemeClr val="tx1"/>
                </a:solidFill>
                <a:latin typeface="Arial" panose="020B0604020202020204" pitchFamily="34" charset="0"/>
              </a:defRPr>
            </a:lvl7pPr>
            <a:lvl8pPr marL="3308299" indent="-220553" defTabSz="955731" eaLnBrk="0" fontAlgn="base" hangingPunct="0">
              <a:spcBef>
                <a:spcPct val="0"/>
              </a:spcBef>
              <a:spcAft>
                <a:spcPct val="0"/>
              </a:spcAft>
              <a:defRPr>
                <a:solidFill>
                  <a:schemeClr val="tx1"/>
                </a:solidFill>
                <a:latin typeface="Arial" panose="020B0604020202020204" pitchFamily="34" charset="0"/>
              </a:defRPr>
            </a:lvl8pPr>
            <a:lvl9pPr marL="3749406" indent="-220553" defTabSz="955731" eaLnBrk="0" fontAlgn="base" hangingPunct="0">
              <a:spcBef>
                <a:spcPct val="0"/>
              </a:spcBef>
              <a:spcAft>
                <a:spcPct val="0"/>
              </a:spcAft>
              <a:defRPr>
                <a:solidFill>
                  <a:schemeClr val="tx1"/>
                </a:solidFill>
                <a:latin typeface="Arial" panose="020B0604020202020204" pitchFamily="34" charset="0"/>
              </a:defRPr>
            </a:lvl9pPr>
          </a:lstStyle>
          <a:p>
            <a:pPr eaLnBrk="1" hangingPunct="1"/>
            <a:fld id="{678F0664-2A26-4EE6-9353-38A1783AE622}" type="slidenum">
              <a:rPr lang="de-DE" altLang="de-DE"/>
              <a:pPr eaLnBrk="1" hangingPunct="1"/>
              <a:t>19</a:t>
            </a:fld>
            <a:endParaRPr lang="de-DE" altLang="de-DE"/>
          </a:p>
        </p:txBody>
      </p:sp>
    </p:spTree>
    <p:extLst>
      <p:ext uri="{BB962C8B-B14F-4D97-AF65-F5344CB8AC3E}">
        <p14:creationId xmlns:p14="http://schemas.microsoft.com/office/powerpoint/2010/main" val="17799299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Folienbildplatzhalter 1"/>
          <p:cNvSpPr>
            <a:spLocks noGrp="1" noRot="1" noChangeAspect="1" noTextEdit="1"/>
          </p:cNvSpPr>
          <p:nvPr>
            <p:ph type="sldImg"/>
          </p:nvPr>
        </p:nvSpPr>
        <p:spPr>
          <a:xfrm>
            <a:off x="917575" y="744538"/>
            <a:ext cx="4962525" cy="3722687"/>
          </a:xfrm>
          <a:ln/>
        </p:spPr>
      </p:sp>
      <p:sp>
        <p:nvSpPr>
          <p:cNvPr id="70659" name="Notizenplatzhalter 2"/>
          <p:cNvSpPr>
            <a:spLocks noGrp="1"/>
          </p:cNvSpPr>
          <p:nvPr>
            <p:ph type="body" idx="1"/>
          </p:nvPr>
        </p:nvSpPr>
        <p:spPr>
          <a:noFill/>
        </p:spPr>
        <p:txBody>
          <a:bodyPr/>
          <a:lstStyle/>
          <a:p>
            <a:endParaRPr lang="de-DE" altLang="de-DE" dirty="0">
              <a:latin typeface="Arial" panose="020B0604020202020204" pitchFamily="34" charset="0"/>
            </a:endParaRPr>
          </a:p>
        </p:txBody>
      </p:sp>
      <p:sp>
        <p:nvSpPr>
          <p:cNvPr id="70660" name="Foliennummernplatzhalter 3"/>
          <p:cNvSpPr>
            <a:spLocks noGrp="1"/>
          </p:cNvSpPr>
          <p:nvPr>
            <p:ph type="sldNum" sz="quarter" idx="5"/>
          </p:nvPr>
        </p:nvSpPr>
        <p:spPr>
          <a:noFill/>
        </p:spPr>
        <p:txBody>
          <a:bodyPr/>
          <a:lstStyle>
            <a:lvl1pPr defTabSz="955731" eaLnBrk="0" hangingPunct="0">
              <a:defRPr>
                <a:solidFill>
                  <a:schemeClr val="tx1"/>
                </a:solidFill>
                <a:latin typeface="Arial" panose="020B0604020202020204" pitchFamily="34" charset="0"/>
              </a:defRPr>
            </a:lvl1pPr>
            <a:lvl2pPr marL="716798" indent="-275692" defTabSz="955731" eaLnBrk="0" hangingPunct="0">
              <a:defRPr>
                <a:solidFill>
                  <a:schemeClr val="tx1"/>
                </a:solidFill>
                <a:latin typeface="Arial" panose="020B0604020202020204" pitchFamily="34" charset="0"/>
              </a:defRPr>
            </a:lvl2pPr>
            <a:lvl3pPr marL="1102766" indent="-220553" defTabSz="955731" eaLnBrk="0" hangingPunct="0">
              <a:defRPr>
                <a:solidFill>
                  <a:schemeClr val="tx1"/>
                </a:solidFill>
                <a:latin typeface="Arial" panose="020B0604020202020204" pitchFamily="34" charset="0"/>
              </a:defRPr>
            </a:lvl3pPr>
            <a:lvl4pPr marL="1543873" indent="-220553" defTabSz="955731" eaLnBrk="0" hangingPunct="0">
              <a:defRPr>
                <a:solidFill>
                  <a:schemeClr val="tx1"/>
                </a:solidFill>
                <a:latin typeface="Arial" panose="020B0604020202020204" pitchFamily="34" charset="0"/>
              </a:defRPr>
            </a:lvl4pPr>
            <a:lvl5pPr marL="1984980" indent="-220553" defTabSz="955731" eaLnBrk="0" hangingPunct="0">
              <a:defRPr>
                <a:solidFill>
                  <a:schemeClr val="tx1"/>
                </a:solidFill>
                <a:latin typeface="Arial" panose="020B0604020202020204" pitchFamily="34" charset="0"/>
              </a:defRPr>
            </a:lvl5pPr>
            <a:lvl6pPr marL="2426086" indent="-220553" defTabSz="955731" eaLnBrk="0" fontAlgn="base" hangingPunct="0">
              <a:spcBef>
                <a:spcPct val="0"/>
              </a:spcBef>
              <a:spcAft>
                <a:spcPct val="0"/>
              </a:spcAft>
              <a:defRPr>
                <a:solidFill>
                  <a:schemeClr val="tx1"/>
                </a:solidFill>
                <a:latin typeface="Arial" panose="020B0604020202020204" pitchFamily="34" charset="0"/>
              </a:defRPr>
            </a:lvl6pPr>
            <a:lvl7pPr marL="2867193" indent="-220553" defTabSz="955731" eaLnBrk="0" fontAlgn="base" hangingPunct="0">
              <a:spcBef>
                <a:spcPct val="0"/>
              </a:spcBef>
              <a:spcAft>
                <a:spcPct val="0"/>
              </a:spcAft>
              <a:defRPr>
                <a:solidFill>
                  <a:schemeClr val="tx1"/>
                </a:solidFill>
                <a:latin typeface="Arial" panose="020B0604020202020204" pitchFamily="34" charset="0"/>
              </a:defRPr>
            </a:lvl7pPr>
            <a:lvl8pPr marL="3308299" indent="-220553" defTabSz="955731" eaLnBrk="0" fontAlgn="base" hangingPunct="0">
              <a:spcBef>
                <a:spcPct val="0"/>
              </a:spcBef>
              <a:spcAft>
                <a:spcPct val="0"/>
              </a:spcAft>
              <a:defRPr>
                <a:solidFill>
                  <a:schemeClr val="tx1"/>
                </a:solidFill>
                <a:latin typeface="Arial" panose="020B0604020202020204" pitchFamily="34" charset="0"/>
              </a:defRPr>
            </a:lvl8pPr>
            <a:lvl9pPr marL="3749406" indent="-220553" defTabSz="955731" eaLnBrk="0" fontAlgn="base" hangingPunct="0">
              <a:spcBef>
                <a:spcPct val="0"/>
              </a:spcBef>
              <a:spcAft>
                <a:spcPct val="0"/>
              </a:spcAft>
              <a:defRPr>
                <a:solidFill>
                  <a:schemeClr val="tx1"/>
                </a:solidFill>
                <a:latin typeface="Arial" panose="020B0604020202020204" pitchFamily="34" charset="0"/>
              </a:defRPr>
            </a:lvl9pPr>
          </a:lstStyle>
          <a:p>
            <a:pPr eaLnBrk="1" hangingPunct="1"/>
            <a:fld id="{678F0664-2A26-4EE6-9353-38A1783AE622}" type="slidenum">
              <a:rPr lang="de-DE" altLang="de-DE"/>
              <a:pPr eaLnBrk="1" hangingPunct="1"/>
              <a:t>20</a:t>
            </a:fld>
            <a:endParaRPr lang="de-DE" altLang="de-DE"/>
          </a:p>
        </p:txBody>
      </p:sp>
    </p:spTree>
    <p:extLst>
      <p:ext uri="{BB962C8B-B14F-4D97-AF65-F5344CB8AC3E}">
        <p14:creationId xmlns:p14="http://schemas.microsoft.com/office/powerpoint/2010/main" val="28795974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Folienbildplatzhalter 1"/>
          <p:cNvSpPr>
            <a:spLocks noGrp="1" noRot="1" noChangeAspect="1" noTextEdit="1"/>
          </p:cNvSpPr>
          <p:nvPr>
            <p:ph type="sldImg"/>
          </p:nvPr>
        </p:nvSpPr>
        <p:spPr>
          <a:xfrm>
            <a:off x="917575" y="744538"/>
            <a:ext cx="4962525" cy="3722687"/>
          </a:xfrm>
          <a:ln/>
        </p:spPr>
      </p:sp>
      <p:sp>
        <p:nvSpPr>
          <p:cNvPr id="71683" name="Notizenplatzhalter 2"/>
          <p:cNvSpPr>
            <a:spLocks noGrp="1"/>
          </p:cNvSpPr>
          <p:nvPr>
            <p:ph type="body" idx="1"/>
          </p:nvPr>
        </p:nvSpPr>
        <p:spPr>
          <a:noFill/>
        </p:spPr>
        <p:txBody>
          <a:bodyPr/>
          <a:lstStyle/>
          <a:p>
            <a:endParaRPr lang="de-DE" altLang="de-DE" dirty="0">
              <a:latin typeface="Arial" panose="020B0604020202020204" pitchFamily="34" charset="0"/>
            </a:endParaRPr>
          </a:p>
        </p:txBody>
      </p:sp>
      <p:sp>
        <p:nvSpPr>
          <p:cNvPr id="71684" name="Foliennummernplatzhalter 3"/>
          <p:cNvSpPr>
            <a:spLocks noGrp="1"/>
          </p:cNvSpPr>
          <p:nvPr>
            <p:ph type="sldNum" sz="quarter" idx="5"/>
          </p:nvPr>
        </p:nvSpPr>
        <p:spPr>
          <a:noFill/>
        </p:spPr>
        <p:txBody>
          <a:bodyPr/>
          <a:lstStyle>
            <a:lvl1pPr defTabSz="955731" eaLnBrk="0" hangingPunct="0">
              <a:defRPr>
                <a:solidFill>
                  <a:schemeClr val="tx1"/>
                </a:solidFill>
                <a:latin typeface="Arial" panose="020B0604020202020204" pitchFamily="34" charset="0"/>
              </a:defRPr>
            </a:lvl1pPr>
            <a:lvl2pPr marL="716798" indent="-275692" defTabSz="955731" eaLnBrk="0" hangingPunct="0">
              <a:defRPr>
                <a:solidFill>
                  <a:schemeClr val="tx1"/>
                </a:solidFill>
                <a:latin typeface="Arial" panose="020B0604020202020204" pitchFamily="34" charset="0"/>
              </a:defRPr>
            </a:lvl2pPr>
            <a:lvl3pPr marL="1102766" indent="-220553" defTabSz="955731" eaLnBrk="0" hangingPunct="0">
              <a:defRPr>
                <a:solidFill>
                  <a:schemeClr val="tx1"/>
                </a:solidFill>
                <a:latin typeface="Arial" panose="020B0604020202020204" pitchFamily="34" charset="0"/>
              </a:defRPr>
            </a:lvl3pPr>
            <a:lvl4pPr marL="1543873" indent="-220553" defTabSz="955731" eaLnBrk="0" hangingPunct="0">
              <a:defRPr>
                <a:solidFill>
                  <a:schemeClr val="tx1"/>
                </a:solidFill>
                <a:latin typeface="Arial" panose="020B0604020202020204" pitchFamily="34" charset="0"/>
              </a:defRPr>
            </a:lvl4pPr>
            <a:lvl5pPr marL="1984980" indent="-220553" defTabSz="955731" eaLnBrk="0" hangingPunct="0">
              <a:defRPr>
                <a:solidFill>
                  <a:schemeClr val="tx1"/>
                </a:solidFill>
                <a:latin typeface="Arial" panose="020B0604020202020204" pitchFamily="34" charset="0"/>
              </a:defRPr>
            </a:lvl5pPr>
            <a:lvl6pPr marL="2426086" indent="-220553" defTabSz="955731" eaLnBrk="0" fontAlgn="base" hangingPunct="0">
              <a:spcBef>
                <a:spcPct val="0"/>
              </a:spcBef>
              <a:spcAft>
                <a:spcPct val="0"/>
              </a:spcAft>
              <a:defRPr>
                <a:solidFill>
                  <a:schemeClr val="tx1"/>
                </a:solidFill>
                <a:latin typeface="Arial" panose="020B0604020202020204" pitchFamily="34" charset="0"/>
              </a:defRPr>
            </a:lvl6pPr>
            <a:lvl7pPr marL="2867193" indent="-220553" defTabSz="955731" eaLnBrk="0" fontAlgn="base" hangingPunct="0">
              <a:spcBef>
                <a:spcPct val="0"/>
              </a:spcBef>
              <a:spcAft>
                <a:spcPct val="0"/>
              </a:spcAft>
              <a:defRPr>
                <a:solidFill>
                  <a:schemeClr val="tx1"/>
                </a:solidFill>
                <a:latin typeface="Arial" panose="020B0604020202020204" pitchFamily="34" charset="0"/>
              </a:defRPr>
            </a:lvl7pPr>
            <a:lvl8pPr marL="3308299" indent="-220553" defTabSz="955731" eaLnBrk="0" fontAlgn="base" hangingPunct="0">
              <a:spcBef>
                <a:spcPct val="0"/>
              </a:spcBef>
              <a:spcAft>
                <a:spcPct val="0"/>
              </a:spcAft>
              <a:defRPr>
                <a:solidFill>
                  <a:schemeClr val="tx1"/>
                </a:solidFill>
                <a:latin typeface="Arial" panose="020B0604020202020204" pitchFamily="34" charset="0"/>
              </a:defRPr>
            </a:lvl8pPr>
            <a:lvl9pPr marL="3749406" indent="-220553" defTabSz="955731" eaLnBrk="0" fontAlgn="base" hangingPunct="0">
              <a:spcBef>
                <a:spcPct val="0"/>
              </a:spcBef>
              <a:spcAft>
                <a:spcPct val="0"/>
              </a:spcAft>
              <a:defRPr>
                <a:solidFill>
                  <a:schemeClr val="tx1"/>
                </a:solidFill>
                <a:latin typeface="Arial" panose="020B0604020202020204" pitchFamily="34" charset="0"/>
              </a:defRPr>
            </a:lvl9pPr>
          </a:lstStyle>
          <a:p>
            <a:pPr eaLnBrk="1" hangingPunct="1"/>
            <a:fld id="{2E74C07D-A3CE-453B-A83C-091842F4C66F}" type="slidenum">
              <a:rPr lang="de-DE" altLang="de-DE"/>
              <a:pPr eaLnBrk="1" hangingPunct="1"/>
              <a:t>22</a:t>
            </a:fld>
            <a:endParaRPr lang="de-DE" altLang="de-DE"/>
          </a:p>
        </p:txBody>
      </p:sp>
    </p:spTree>
    <p:extLst>
      <p:ext uri="{BB962C8B-B14F-4D97-AF65-F5344CB8AC3E}">
        <p14:creationId xmlns:p14="http://schemas.microsoft.com/office/powerpoint/2010/main" val="19992540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lvl1pPr defTabSz="955731" eaLnBrk="0" hangingPunct="0">
              <a:defRPr>
                <a:solidFill>
                  <a:schemeClr val="tx1"/>
                </a:solidFill>
                <a:latin typeface="Arial" panose="020B0604020202020204" pitchFamily="34" charset="0"/>
              </a:defRPr>
            </a:lvl1pPr>
            <a:lvl2pPr marL="716798" indent="-275692" defTabSz="955731" eaLnBrk="0" hangingPunct="0">
              <a:defRPr>
                <a:solidFill>
                  <a:schemeClr val="tx1"/>
                </a:solidFill>
                <a:latin typeface="Arial" panose="020B0604020202020204" pitchFamily="34" charset="0"/>
              </a:defRPr>
            </a:lvl2pPr>
            <a:lvl3pPr marL="1102766" indent="-220553" defTabSz="955731" eaLnBrk="0" hangingPunct="0">
              <a:defRPr>
                <a:solidFill>
                  <a:schemeClr val="tx1"/>
                </a:solidFill>
                <a:latin typeface="Arial" panose="020B0604020202020204" pitchFamily="34" charset="0"/>
              </a:defRPr>
            </a:lvl3pPr>
            <a:lvl4pPr marL="1543873" indent="-220553" defTabSz="955731" eaLnBrk="0" hangingPunct="0">
              <a:defRPr>
                <a:solidFill>
                  <a:schemeClr val="tx1"/>
                </a:solidFill>
                <a:latin typeface="Arial" panose="020B0604020202020204" pitchFamily="34" charset="0"/>
              </a:defRPr>
            </a:lvl4pPr>
            <a:lvl5pPr marL="1984980" indent="-220553" defTabSz="955731" eaLnBrk="0" hangingPunct="0">
              <a:defRPr>
                <a:solidFill>
                  <a:schemeClr val="tx1"/>
                </a:solidFill>
                <a:latin typeface="Arial" panose="020B0604020202020204" pitchFamily="34" charset="0"/>
              </a:defRPr>
            </a:lvl5pPr>
            <a:lvl6pPr marL="2426086" indent="-220553" defTabSz="955731" eaLnBrk="0" fontAlgn="base" hangingPunct="0">
              <a:spcBef>
                <a:spcPct val="0"/>
              </a:spcBef>
              <a:spcAft>
                <a:spcPct val="0"/>
              </a:spcAft>
              <a:defRPr>
                <a:solidFill>
                  <a:schemeClr val="tx1"/>
                </a:solidFill>
                <a:latin typeface="Arial" panose="020B0604020202020204" pitchFamily="34" charset="0"/>
              </a:defRPr>
            </a:lvl6pPr>
            <a:lvl7pPr marL="2867193" indent="-220553" defTabSz="955731" eaLnBrk="0" fontAlgn="base" hangingPunct="0">
              <a:spcBef>
                <a:spcPct val="0"/>
              </a:spcBef>
              <a:spcAft>
                <a:spcPct val="0"/>
              </a:spcAft>
              <a:defRPr>
                <a:solidFill>
                  <a:schemeClr val="tx1"/>
                </a:solidFill>
                <a:latin typeface="Arial" panose="020B0604020202020204" pitchFamily="34" charset="0"/>
              </a:defRPr>
            </a:lvl7pPr>
            <a:lvl8pPr marL="3308299" indent="-220553" defTabSz="955731" eaLnBrk="0" fontAlgn="base" hangingPunct="0">
              <a:spcBef>
                <a:spcPct val="0"/>
              </a:spcBef>
              <a:spcAft>
                <a:spcPct val="0"/>
              </a:spcAft>
              <a:defRPr>
                <a:solidFill>
                  <a:schemeClr val="tx1"/>
                </a:solidFill>
                <a:latin typeface="Arial" panose="020B0604020202020204" pitchFamily="34" charset="0"/>
              </a:defRPr>
            </a:lvl8pPr>
            <a:lvl9pPr marL="3749406" indent="-220553" defTabSz="955731" eaLnBrk="0" fontAlgn="base" hangingPunct="0">
              <a:spcBef>
                <a:spcPct val="0"/>
              </a:spcBef>
              <a:spcAft>
                <a:spcPct val="0"/>
              </a:spcAft>
              <a:defRPr>
                <a:solidFill>
                  <a:schemeClr val="tx1"/>
                </a:solidFill>
                <a:latin typeface="Arial" panose="020B0604020202020204" pitchFamily="34" charset="0"/>
              </a:defRPr>
            </a:lvl9pPr>
          </a:lstStyle>
          <a:p>
            <a:pPr eaLnBrk="1" hangingPunct="1"/>
            <a:fld id="{6F192C96-F72E-47B7-88FD-B31ABF90BFFB}" type="slidenum">
              <a:rPr lang="de-DE" altLang="de-DE"/>
              <a:pPr eaLnBrk="1" hangingPunct="1"/>
              <a:t>23</a:t>
            </a:fld>
            <a:endParaRPr lang="de-DE" altLang="de-DE"/>
          </a:p>
        </p:txBody>
      </p:sp>
      <p:sp>
        <p:nvSpPr>
          <p:cNvPr id="72707" name="Rectangle 2"/>
          <p:cNvSpPr>
            <a:spLocks noGrp="1" noRot="1" noChangeAspect="1" noChangeArrowheads="1" noTextEdit="1"/>
          </p:cNvSpPr>
          <p:nvPr>
            <p:ph type="sldImg"/>
          </p:nvPr>
        </p:nvSpPr>
        <p:spPr>
          <a:xfrm>
            <a:off x="917575" y="744538"/>
            <a:ext cx="4962525" cy="3722687"/>
          </a:xfrm>
          <a:ln/>
        </p:spPr>
      </p:sp>
      <p:sp>
        <p:nvSpPr>
          <p:cNvPr id="72708" name="Rectangle 3"/>
          <p:cNvSpPr>
            <a:spLocks noGrp="1" noChangeArrowheads="1"/>
          </p:cNvSpPr>
          <p:nvPr>
            <p:ph type="body" idx="1"/>
          </p:nvPr>
        </p:nvSpPr>
        <p:spPr>
          <a:noFill/>
        </p:spPr>
        <p:txBody>
          <a:bodyPr/>
          <a:lstStyle/>
          <a:p>
            <a:pPr eaLnBrk="1" hangingPunct="1"/>
            <a:endParaRPr lang="de-DE" altLang="de-DE" dirty="0">
              <a:latin typeface="Arial" panose="020B0604020202020204" pitchFamily="34" charset="0"/>
            </a:endParaRPr>
          </a:p>
        </p:txBody>
      </p:sp>
    </p:spTree>
    <p:extLst>
      <p:ext uri="{BB962C8B-B14F-4D97-AF65-F5344CB8AC3E}">
        <p14:creationId xmlns:p14="http://schemas.microsoft.com/office/powerpoint/2010/main" val="40306112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lvl1pPr defTabSz="955731" eaLnBrk="0" hangingPunct="0">
              <a:defRPr>
                <a:solidFill>
                  <a:schemeClr val="tx1"/>
                </a:solidFill>
                <a:latin typeface="Arial" panose="020B0604020202020204" pitchFamily="34" charset="0"/>
              </a:defRPr>
            </a:lvl1pPr>
            <a:lvl2pPr marL="716798" indent="-275692" defTabSz="955731" eaLnBrk="0" hangingPunct="0">
              <a:defRPr>
                <a:solidFill>
                  <a:schemeClr val="tx1"/>
                </a:solidFill>
                <a:latin typeface="Arial" panose="020B0604020202020204" pitchFamily="34" charset="0"/>
              </a:defRPr>
            </a:lvl2pPr>
            <a:lvl3pPr marL="1102766" indent="-220553" defTabSz="955731" eaLnBrk="0" hangingPunct="0">
              <a:defRPr>
                <a:solidFill>
                  <a:schemeClr val="tx1"/>
                </a:solidFill>
                <a:latin typeface="Arial" panose="020B0604020202020204" pitchFamily="34" charset="0"/>
              </a:defRPr>
            </a:lvl3pPr>
            <a:lvl4pPr marL="1543873" indent="-220553" defTabSz="955731" eaLnBrk="0" hangingPunct="0">
              <a:defRPr>
                <a:solidFill>
                  <a:schemeClr val="tx1"/>
                </a:solidFill>
                <a:latin typeface="Arial" panose="020B0604020202020204" pitchFamily="34" charset="0"/>
              </a:defRPr>
            </a:lvl4pPr>
            <a:lvl5pPr marL="1984980" indent="-220553" defTabSz="955731" eaLnBrk="0" hangingPunct="0">
              <a:defRPr>
                <a:solidFill>
                  <a:schemeClr val="tx1"/>
                </a:solidFill>
                <a:latin typeface="Arial" panose="020B0604020202020204" pitchFamily="34" charset="0"/>
              </a:defRPr>
            </a:lvl5pPr>
            <a:lvl6pPr marL="2426086" indent="-220553" defTabSz="955731" eaLnBrk="0" fontAlgn="base" hangingPunct="0">
              <a:spcBef>
                <a:spcPct val="0"/>
              </a:spcBef>
              <a:spcAft>
                <a:spcPct val="0"/>
              </a:spcAft>
              <a:defRPr>
                <a:solidFill>
                  <a:schemeClr val="tx1"/>
                </a:solidFill>
                <a:latin typeface="Arial" panose="020B0604020202020204" pitchFamily="34" charset="0"/>
              </a:defRPr>
            </a:lvl6pPr>
            <a:lvl7pPr marL="2867193" indent="-220553" defTabSz="955731" eaLnBrk="0" fontAlgn="base" hangingPunct="0">
              <a:spcBef>
                <a:spcPct val="0"/>
              </a:spcBef>
              <a:spcAft>
                <a:spcPct val="0"/>
              </a:spcAft>
              <a:defRPr>
                <a:solidFill>
                  <a:schemeClr val="tx1"/>
                </a:solidFill>
                <a:latin typeface="Arial" panose="020B0604020202020204" pitchFamily="34" charset="0"/>
              </a:defRPr>
            </a:lvl7pPr>
            <a:lvl8pPr marL="3308299" indent="-220553" defTabSz="955731" eaLnBrk="0" fontAlgn="base" hangingPunct="0">
              <a:spcBef>
                <a:spcPct val="0"/>
              </a:spcBef>
              <a:spcAft>
                <a:spcPct val="0"/>
              </a:spcAft>
              <a:defRPr>
                <a:solidFill>
                  <a:schemeClr val="tx1"/>
                </a:solidFill>
                <a:latin typeface="Arial" panose="020B0604020202020204" pitchFamily="34" charset="0"/>
              </a:defRPr>
            </a:lvl8pPr>
            <a:lvl9pPr marL="3749406" indent="-220553" defTabSz="955731" eaLnBrk="0" fontAlgn="base" hangingPunct="0">
              <a:spcBef>
                <a:spcPct val="0"/>
              </a:spcBef>
              <a:spcAft>
                <a:spcPct val="0"/>
              </a:spcAft>
              <a:defRPr>
                <a:solidFill>
                  <a:schemeClr val="tx1"/>
                </a:solidFill>
                <a:latin typeface="Arial" panose="020B0604020202020204" pitchFamily="34" charset="0"/>
              </a:defRPr>
            </a:lvl9pPr>
          </a:lstStyle>
          <a:p>
            <a:pPr eaLnBrk="1" hangingPunct="1"/>
            <a:fld id="{41481A8F-3C0C-4989-892B-9FCA5E880473}" type="slidenum">
              <a:rPr lang="de-DE" altLang="de-DE"/>
              <a:pPr eaLnBrk="1" hangingPunct="1"/>
              <a:t>30</a:t>
            </a:fld>
            <a:endParaRPr lang="de-DE" altLang="de-DE"/>
          </a:p>
        </p:txBody>
      </p:sp>
      <p:sp>
        <p:nvSpPr>
          <p:cNvPr id="73731" name="Rectangle 2"/>
          <p:cNvSpPr>
            <a:spLocks noGrp="1" noRot="1" noChangeAspect="1" noChangeArrowheads="1" noTextEdit="1"/>
          </p:cNvSpPr>
          <p:nvPr>
            <p:ph type="sldImg"/>
          </p:nvPr>
        </p:nvSpPr>
        <p:spPr>
          <a:xfrm>
            <a:off x="917575" y="744538"/>
            <a:ext cx="4962525" cy="3722687"/>
          </a:xfrm>
          <a:ln/>
        </p:spPr>
      </p:sp>
      <p:sp>
        <p:nvSpPr>
          <p:cNvPr id="73732" name="Rectangle 3"/>
          <p:cNvSpPr>
            <a:spLocks noGrp="1" noChangeArrowheads="1"/>
          </p:cNvSpPr>
          <p:nvPr>
            <p:ph type="body" idx="1"/>
          </p:nvPr>
        </p:nvSpPr>
        <p:spPr>
          <a:noFill/>
        </p:spPr>
        <p:txBody>
          <a:bodyPr/>
          <a:lstStyle/>
          <a:p>
            <a:pPr eaLnBrk="1" hangingPunct="1"/>
            <a:endParaRPr lang="de-DE" altLang="de-DE" dirty="0">
              <a:latin typeface="Arial" panose="020B0604020202020204" pitchFamily="34" charset="0"/>
            </a:endParaRPr>
          </a:p>
        </p:txBody>
      </p:sp>
    </p:spTree>
    <p:extLst>
      <p:ext uri="{BB962C8B-B14F-4D97-AF65-F5344CB8AC3E}">
        <p14:creationId xmlns:p14="http://schemas.microsoft.com/office/powerpoint/2010/main" val="15187362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lvl1pPr defTabSz="955731" eaLnBrk="0" hangingPunct="0">
              <a:defRPr>
                <a:solidFill>
                  <a:schemeClr val="tx1"/>
                </a:solidFill>
                <a:latin typeface="Arial" panose="020B0604020202020204" pitchFamily="34" charset="0"/>
              </a:defRPr>
            </a:lvl1pPr>
            <a:lvl2pPr marL="716798" indent="-275692" defTabSz="955731" eaLnBrk="0" hangingPunct="0">
              <a:defRPr>
                <a:solidFill>
                  <a:schemeClr val="tx1"/>
                </a:solidFill>
                <a:latin typeface="Arial" panose="020B0604020202020204" pitchFamily="34" charset="0"/>
              </a:defRPr>
            </a:lvl2pPr>
            <a:lvl3pPr marL="1102766" indent="-220553" defTabSz="955731" eaLnBrk="0" hangingPunct="0">
              <a:defRPr>
                <a:solidFill>
                  <a:schemeClr val="tx1"/>
                </a:solidFill>
                <a:latin typeface="Arial" panose="020B0604020202020204" pitchFamily="34" charset="0"/>
              </a:defRPr>
            </a:lvl3pPr>
            <a:lvl4pPr marL="1543873" indent="-220553" defTabSz="955731" eaLnBrk="0" hangingPunct="0">
              <a:defRPr>
                <a:solidFill>
                  <a:schemeClr val="tx1"/>
                </a:solidFill>
                <a:latin typeface="Arial" panose="020B0604020202020204" pitchFamily="34" charset="0"/>
              </a:defRPr>
            </a:lvl4pPr>
            <a:lvl5pPr marL="1984980" indent="-220553" defTabSz="955731" eaLnBrk="0" hangingPunct="0">
              <a:defRPr>
                <a:solidFill>
                  <a:schemeClr val="tx1"/>
                </a:solidFill>
                <a:latin typeface="Arial" panose="020B0604020202020204" pitchFamily="34" charset="0"/>
              </a:defRPr>
            </a:lvl5pPr>
            <a:lvl6pPr marL="2426086" indent="-220553" defTabSz="955731" eaLnBrk="0" fontAlgn="base" hangingPunct="0">
              <a:spcBef>
                <a:spcPct val="0"/>
              </a:spcBef>
              <a:spcAft>
                <a:spcPct val="0"/>
              </a:spcAft>
              <a:defRPr>
                <a:solidFill>
                  <a:schemeClr val="tx1"/>
                </a:solidFill>
                <a:latin typeface="Arial" panose="020B0604020202020204" pitchFamily="34" charset="0"/>
              </a:defRPr>
            </a:lvl6pPr>
            <a:lvl7pPr marL="2867193" indent="-220553" defTabSz="955731" eaLnBrk="0" fontAlgn="base" hangingPunct="0">
              <a:spcBef>
                <a:spcPct val="0"/>
              </a:spcBef>
              <a:spcAft>
                <a:spcPct val="0"/>
              </a:spcAft>
              <a:defRPr>
                <a:solidFill>
                  <a:schemeClr val="tx1"/>
                </a:solidFill>
                <a:latin typeface="Arial" panose="020B0604020202020204" pitchFamily="34" charset="0"/>
              </a:defRPr>
            </a:lvl7pPr>
            <a:lvl8pPr marL="3308299" indent="-220553" defTabSz="955731" eaLnBrk="0" fontAlgn="base" hangingPunct="0">
              <a:spcBef>
                <a:spcPct val="0"/>
              </a:spcBef>
              <a:spcAft>
                <a:spcPct val="0"/>
              </a:spcAft>
              <a:defRPr>
                <a:solidFill>
                  <a:schemeClr val="tx1"/>
                </a:solidFill>
                <a:latin typeface="Arial" panose="020B0604020202020204" pitchFamily="34" charset="0"/>
              </a:defRPr>
            </a:lvl8pPr>
            <a:lvl9pPr marL="3749406" indent="-220553" defTabSz="955731" eaLnBrk="0" fontAlgn="base" hangingPunct="0">
              <a:spcBef>
                <a:spcPct val="0"/>
              </a:spcBef>
              <a:spcAft>
                <a:spcPct val="0"/>
              </a:spcAft>
              <a:defRPr>
                <a:solidFill>
                  <a:schemeClr val="tx1"/>
                </a:solidFill>
                <a:latin typeface="Arial" panose="020B0604020202020204" pitchFamily="34" charset="0"/>
              </a:defRPr>
            </a:lvl9pPr>
          </a:lstStyle>
          <a:p>
            <a:pPr eaLnBrk="1" hangingPunct="1"/>
            <a:fld id="{4BDBA986-93CA-4059-A5E6-88FE0364A327}" type="slidenum">
              <a:rPr lang="de-DE" altLang="de-DE"/>
              <a:pPr eaLnBrk="1" hangingPunct="1"/>
              <a:t>31</a:t>
            </a:fld>
            <a:endParaRPr lang="de-DE" altLang="de-DE"/>
          </a:p>
        </p:txBody>
      </p:sp>
      <p:sp>
        <p:nvSpPr>
          <p:cNvPr id="74755" name="Rectangle 2"/>
          <p:cNvSpPr>
            <a:spLocks noGrp="1" noRot="1" noChangeAspect="1" noChangeArrowheads="1" noTextEdit="1"/>
          </p:cNvSpPr>
          <p:nvPr>
            <p:ph type="sldImg"/>
          </p:nvPr>
        </p:nvSpPr>
        <p:spPr>
          <a:xfrm>
            <a:off x="917575" y="744538"/>
            <a:ext cx="4962525" cy="3722687"/>
          </a:xfrm>
          <a:ln/>
        </p:spPr>
      </p:sp>
      <p:sp>
        <p:nvSpPr>
          <p:cNvPr id="74756" name="Rectangle 3"/>
          <p:cNvSpPr>
            <a:spLocks noGrp="1" noChangeArrowheads="1"/>
          </p:cNvSpPr>
          <p:nvPr>
            <p:ph type="body" idx="1"/>
          </p:nvPr>
        </p:nvSpPr>
        <p:spPr>
          <a:noFill/>
        </p:spPr>
        <p:txBody>
          <a:bodyPr/>
          <a:lstStyle/>
          <a:p>
            <a:pPr eaLnBrk="1" hangingPunct="1"/>
            <a:endParaRPr lang="de-DE" altLang="de-DE" dirty="0">
              <a:latin typeface="Arial" panose="020B0604020202020204" pitchFamily="34" charset="0"/>
            </a:endParaRPr>
          </a:p>
        </p:txBody>
      </p:sp>
    </p:spTree>
    <p:extLst>
      <p:ext uri="{BB962C8B-B14F-4D97-AF65-F5344CB8AC3E}">
        <p14:creationId xmlns:p14="http://schemas.microsoft.com/office/powerpoint/2010/main" val="17610277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lvl1pPr defTabSz="955731" eaLnBrk="0" hangingPunct="0">
              <a:defRPr>
                <a:solidFill>
                  <a:schemeClr val="tx1"/>
                </a:solidFill>
                <a:latin typeface="Arial" panose="020B0604020202020204" pitchFamily="34" charset="0"/>
              </a:defRPr>
            </a:lvl1pPr>
            <a:lvl2pPr marL="716798" indent="-275692" defTabSz="955731" eaLnBrk="0" hangingPunct="0">
              <a:defRPr>
                <a:solidFill>
                  <a:schemeClr val="tx1"/>
                </a:solidFill>
                <a:latin typeface="Arial" panose="020B0604020202020204" pitchFamily="34" charset="0"/>
              </a:defRPr>
            </a:lvl2pPr>
            <a:lvl3pPr marL="1102766" indent="-220553" defTabSz="955731" eaLnBrk="0" hangingPunct="0">
              <a:defRPr>
                <a:solidFill>
                  <a:schemeClr val="tx1"/>
                </a:solidFill>
                <a:latin typeface="Arial" panose="020B0604020202020204" pitchFamily="34" charset="0"/>
              </a:defRPr>
            </a:lvl3pPr>
            <a:lvl4pPr marL="1543873" indent="-220553" defTabSz="955731" eaLnBrk="0" hangingPunct="0">
              <a:defRPr>
                <a:solidFill>
                  <a:schemeClr val="tx1"/>
                </a:solidFill>
                <a:latin typeface="Arial" panose="020B0604020202020204" pitchFamily="34" charset="0"/>
              </a:defRPr>
            </a:lvl4pPr>
            <a:lvl5pPr marL="1984980" indent="-220553" defTabSz="955731" eaLnBrk="0" hangingPunct="0">
              <a:defRPr>
                <a:solidFill>
                  <a:schemeClr val="tx1"/>
                </a:solidFill>
                <a:latin typeface="Arial" panose="020B0604020202020204" pitchFamily="34" charset="0"/>
              </a:defRPr>
            </a:lvl5pPr>
            <a:lvl6pPr marL="2426086" indent="-220553" defTabSz="955731" eaLnBrk="0" fontAlgn="base" hangingPunct="0">
              <a:spcBef>
                <a:spcPct val="0"/>
              </a:spcBef>
              <a:spcAft>
                <a:spcPct val="0"/>
              </a:spcAft>
              <a:defRPr>
                <a:solidFill>
                  <a:schemeClr val="tx1"/>
                </a:solidFill>
                <a:latin typeface="Arial" panose="020B0604020202020204" pitchFamily="34" charset="0"/>
              </a:defRPr>
            </a:lvl6pPr>
            <a:lvl7pPr marL="2867193" indent="-220553" defTabSz="955731" eaLnBrk="0" fontAlgn="base" hangingPunct="0">
              <a:spcBef>
                <a:spcPct val="0"/>
              </a:spcBef>
              <a:spcAft>
                <a:spcPct val="0"/>
              </a:spcAft>
              <a:defRPr>
                <a:solidFill>
                  <a:schemeClr val="tx1"/>
                </a:solidFill>
                <a:latin typeface="Arial" panose="020B0604020202020204" pitchFamily="34" charset="0"/>
              </a:defRPr>
            </a:lvl7pPr>
            <a:lvl8pPr marL="3308299" indent="-220553" defTabSz="955731" eaLnBrk="0" fontAlgn="base" hangingPunct="0">
              <a:spcBef>
                <a:spcPct val="0"/>
              </a:spcBef>
              <a:spcAft>
                <a:spcPct val="0"/>
              </a:spcAft>
              <a:defRPr>
                <a:solidFill>
                  <a:schemeClr val="tx1"/>
                </a:solidFill>
                <a:latin typeface="Arial" panose="020B0604020202020204" pitchFamily="34" charset="0"/>
              </a:defRPr>
            </a:lvl8pPr>
            <a:lvl9pPr marL="3749406" indent="-220553" defTabSz="955731" eaLnBrk="0" fontAlgn="base" hangingPunct="0">
              <a:spcBef>
                <a:spcPct val="0"/>
              </a:spcBef>
              <a:spcAft>
                <a:spcPct val="0"/>
              </a:spcAft>
              <a:defRPr>
                <a:solidFill>
                  <a:schemeClr val="tx1"/>
                </a:solidFill>
                <a:latin typeface="Arial" panose="020B0604020202020204" pitchFamily="34" charset="0"/>
              </a:defRPr>
            </a:lvl9pPr>
          </a:lstStyle>
          <a:p>
            <a:pPr eaLnBrk="1" hangingPunct="1"/>
            <a:fld id="{5D3D561B-EFF4-445F-A37E-8EAA80603F16}" type="slidenum">
              <a:rPr lang="de-DE" altLang="de-DE"/>
              <a:pPr eaLnBrk="1" hangingPunct="1"/>
              <a:t>32</a:t>
            </a:fld>
            <a:endParaRPr lang="de-DE" altLang="de-DE"/>
          </a:p>
        </p:txBody>
      </p:sp>
      <p:sp>
        <p:nvSpPr>
          <p:cNvPr id="75779" name="Rectangle 2"/>
          <p:cNvSpPr>
            <a:spLocks noGrp="1" noRot="1" noChangeAspect="1" noChangeArrowheads="1" noTextEdit="1"/>
          </p:cNvSpPr>
          <p:nvPr>
            <p:ph type="sldImg"/>
          </p:nvPr>
        </p:nvSpPr>
        <p:spPr>
          <a:xfrm>
            <a:off x="917575" y="744538"/>
            <a:ext cx="4962525" cy="3722687"/>
          </a:xfrm>
          <a:ln/>
        </p:spPr>
      </p:sp>
      <p:sp>
        <p:nvSpPr>
          <p:cNvPr id="75780" name="Rectangle 3"/>
          <p:cNvSpPr>
            <a:spLocks noGrp="1" noChangeArrowheads="1"/>
          </p:cNvSpPr>
          <p:nvPr>
            <p:ph type="body" idx="1"/>
          </p:nvPr>
        </p:nvSpPr>
        <p:spPr>
          <a:noFill/>
        </p:spPr>
        <p:txBody>
          <a:bodyPr/>
          <a:lstStyle/>
          <a:p>
            <a:pPr eaLnBrk="1" hangingPunct="1"/>
            <a:endParaRPr lang="de-DE" altLang="de-DE" dirty="0">
              <a:latin typeface="Arial" panose="020B0604020202020204" pitchFamily="34" charset="0"/>
            </a:endParaRPr>
          </a:p>
        </p:txBody>
      </p:sp>
    </p:spTree>
    <p:extLst>
      <p:ext uri="{BB962C8B-B14F-4D97-AF65-F5344CB8AC3E}">
        <p14:creationId xmlns:p14="http://schemas.microsoft.com/office/powerpoint/2010/main" val="111228945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Folienbildplatzhalter 1"/>
          <p:cNvSpPr>
            <a:spLocks noGrp="1" noRot="1" noChangeAspect="1" noTextEdit="1"/>
          </p:cNvSpPr>
          <p:nvPr>
            <p:ph type="sldImg"/>
          </p:nvPr>
        </p:nvSpPr>
        <p:spPr>
          <a:xfrm>
            <a:off x="917575" y="744538"/>
            <a:ext cx="4962525" cy="3722687"/>
          </a:xfrm>
          <a:ln/>
        </p:spPr>
      </p:sp>
      <p:sp>
        <p:nvSpPr>
          <p:cNvPr id="76803" name="Notizenplatzhalter 2"/>
          <p:cNvSpPr>
            <a:spLocks noGrp="1"/>
          </p:cNvSpPr>
          <p:nvPr>
            <p:ph type="body" idx="1"/>
          </p:nvPr>
        </p:nvSpPr>
        <p:spPr>
          <a:noFill/>
        </p:spPr>
        <p:txBody>
          <a:bodyPr/>
          <a:lstStyle/>
          <a:p>
            <a:pPr eaLnBrk="1" hangingPunct="1"/>
            <a:endParaRPr lang="de-DE" altLang="de-DE" dirty="0">
              <a:latin typeface="Arial" panose="020B0604020202020204" pitchFamily="34" charset="0"/>
            </a:endParaRPr>
          </a:p>
        </p:txBody>
      </p:sp>
      <p:sp>
        <p:nvSpPr>
          <p:cNvPr id="76804" name="Foliennummernplatzhalter 3"/>
          <p:cNvSpPr>
            <a:spLocks noGrp="1"/>
          </p:cNvSpPr>
          <p:nvPr>
            <p:ph type="sldNum" sz="quarter" idx="5"/>
          </p:nvPr>
        </p:nvSpPr>
        <p:spPr>
          <a:noFill/>
        </p:spPr>
        <p:txBody>
          <a:bodyPr/>
          <a:lstStyle>
            <a:lvl1pPr defTabSz="955731" eaLnBrk="0" hangingPunct="0">
              <a:defRPr>
                <a:solidFill>
                  <a:schemeClr val="tx1"/>
                </a:solidFill>
                <a:latin typeface="Arial" panose="020B0604020202020204" pitchFamily="34" charset="0"/>
              </a:defRPr>
            </a:lvl1pPr>
            <a:lvl2pPr marL="716798" indent="-275692" defTabSz="955731" eaLnBrk="0" hangingPunct="0">
              <a:defRPr>
                <a:solidFill>
                  <a:schemeClr val="tx1"/>
                </a:solidFill>
                <a:latin typeface="Arial" panose="020B0604020202020204" pitchFamily="34" charset="0"/>
              </a:defRPr>
            </a:lvl2pPr>
            <a:lvl3pPr marL="1102766" indent="-220553" defTabSz="955731" eaLnBrk="0" hangingPunct="0">
              <a:defRPr>
                <a:solidFill>
                  <a:schemeClr val="tx1"/>
                </a:solidFill>
                <a:latin typeface="Arial" panose="020B0604020202020204" pitchFamily="34" charset="0"/>
              </a:defRPr>
            </a:lvl3pPr>
            <a:lvl4pPr marL="1543873" indent="-220553" defTabSz="955731" eaLnBrk="0" hangingPunct="0">
              <a:defRPr>
                <a:solidFill>
                  <a:schemeClr val="tx1"/>
                </a:solidFill>
                <a:latin typeface="Arial" panose="020B0604020202020204" pitchFamily="34" charset="0"/>
              </a:defRPr>
            </a:lvl4pPr>
            <a:lvl5pPr marL="1984980" indent="-220553" defTabSz="955731" eaLnBrk="0" hangingPunct="0">
              <a:defRPr>
                <a:solidFill>
                  <a:schemeClr val="tx1"/>
                </a:solidFill>
                <a:latin typeface="Arial" panose="020B0604020202020204" pitchFamily="34" charset="0"/>
              </a:defRPr>
            </a:lvl5pPr>
            <a:lvl6pPr marL="2426086" indent="-220553" defTabSz="955731" eaLnBrk="0" fontAlgn="base" hangingPunct="0">
              <a:spcBef>
                <a:spcPct val="0"/>
              </a:spcBef>
              <a:spcAft>
                <a:spcPct val="0"/>
              </a:spcAft>
              <a:defRPr>
                <a:solidFill>
                  <a:schemeClr val="tx1"/>
                </a:solidFill>
                <a:latin typeface="Arial" panose="020B0604020202020204" pitchFamily="34" charset="0"/>
              </a:defRPr>
            </a:lvl6pPr>
            <a:lvl7pPr marL="2867193" indent="-220553" defTabSz="955731" eaLnBrk="0" fontAlgn="base" hangingPunct="0">
              <a:spcBef>
                <a:spcPct val="0"/>
              </a:spcBef>
              <a:spcAft>
                <a:spcPct val="0"/>
              </a:spcAft>
              <a:defRPr>
                <a:solidFill>
                  <a:schemeClr val="tx1"/>
                </a:solidFill>
                <a:latin typeface="Arial" panose="020B0604020202020204" pitchFamily="34" charset="0"/>
              </a:defRPr>
            </a:lvl7pPr>
            <a:lvl8pPr marL="3308299" indent="-220553" defTabSz="955731" eaLnBrk="0" fontAlgn="base" hangingPunct="0">
              <a:spcBef>
                <a:spcPct val="0"/>
              </a:spcBef>
              <a:spcAft>
                <a:spcPct val="0"/>
              </a:spcAft>
              <a:defRPr>
                <a:solidFill>
                  <a:schemeClr val="tx1"/>
                </a:solidFill>
                <a:latin typeface="Arial" panose="020B0604020202020204" pitchFamily="34" charset="0"/>
              </a:defRPr>
            </a:lvl8pPr>
            <a:lvl9pPr marL="3749406" indent="-220553" defTabSz="955731" eaLnBrk="0" fontAlgn="base" hangingPunct="0">
              <a:spcBef>
                <a:spcPct val="0"/>
              </a:spcBef>
              <a:spcAft>
                <a:spcPct val="0"/>
              </a:spcAft>
              <a:defRPr>
                <a:solidFill>
                  <a:schemeClr val="tx1"/>
                </a:solidFill>
                <a:latin typeface="Arial" panose="020B0604020202020204" pitchFamily="34" charset="0"/>
              </a:defRPr>
            </a:lvl9pPr>
          </a:lstStyle>
          <a:p>
            <a:pPr eaLnBrk="1" hangingPunct="1"/>
            <a:fld id="{F5D3EB3F-1BD8-4A5C-9D48-C068DD624C49}" type="slidenum">
              <a:rPr lang="de-DE" altLang="de-DE"/>
              <a:pPr eaLnBrk="1" hangingPunct="1"/>
              <a:t>33</a:t>
            </a:fld>
            <a:endParaRPr lang="de-DE" altLang="de-DE"/>
          </a:p>
        </p:txBody>
      </p:sp>
    </p:spTree>
    <p:extLst>
      <p:ext uri="{BB962C8B-B14F-4D97-AF65-F5344CB8AC3E}">
        <p14:creationId xmlns:p14="http://schemas.microsoft.com/office/powerpoint/2010/main" val="37837828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lvl1pPr defTabSz="955731" eaLnBrk="0" hangingPunct="0">
              <a:defRPr>
                <a:solidFill>
                  <a:schemeClr val="tx1"/>
                </a:solidFill>
                <a:latin typeface="Arial" panose="020B0604020202020204" pitchFamily="34" charset="0"/>
              </a:defRPr>
            </a:lvl1pPr>
            <a:lvl2pPr marL="716798" indent="-275692" defTabSz="955731" eaLnBrk="0" hangingPunct="0">
              <a:defRPr>
                <a:solidFill>
                  <a:schemeClr val="tx1"/>
                </a:solidFill>
                <a:latin typeface="Arial" panose="020B0604020202020204" pitchFamily="34" charset="0"/>
              </a:defRPr>
            </a:lvl2pPr>
            <a:lvl3pPr marL="1102766" indent="-220553" defTabSz="955731" eaLnBrk="0" hangingPunct="0">
              <a:defRPr>
                <a:solidFill>
                  <a:schemeClr val="tx1"/>
                </a:solidFill>
                <a:latin typeface="Arial" panose="020B0604020202020204" pitchFamily="34" charset="0"/>
              </a:defRPr>
            </a:lvl3pPr>
            <a:lvl4pPr marL="1543873" indent="-220553" defTabSz="955731" eaLnBrk="0" hangingPunct="0">
              <a:defRPr>
                <a:solidFill>
                  <a:schemeClr val="tx1"/>
                </a:solidFill>
                <a:latin typeface="Arial" panose="020B0604020202020204" pitchFamily="34" charset="0"/>
              </a:defRPr>
            </a:lvl4pPr>
            <a:lvl5pPr marL="1984980" indent="-220553" defTabSz="955731" eaLnBrk="0" hangingPunct="0">
              <a:defRPr>
                <a:solidFill>
                  <a:schemeClr val="tx1"/>
                </a:solidFill>
                <a:latin typeface="Arial" panose="020B0604020202020204" pitchFamily="34" charset="0"/>
              </a:defRPr>
            </a:lvl5pPr>
            <a:lvl6pPr marL="2426086" indent="-220553" defTabSz="955731" eaLnBrk="0" fontAlgn="base" hangingPunct="0">
              <a:spcBef>
                <a:spcPct val="0"/>
              </a:spcBef>
              <a:spcAft>
                <a:spcPct val="0"/>
              </a:spcAft>
              <a:defRPr>
                <a:solidFill>
                  <a:schemeClr val="tx1"/>
                </a:solidFill>
                <a:latin typeface="Arial" panose="020B0604020202020204" pitchFamily="34" charset="0"/>
              </a:defRPr>
            </a:lvl6pPr>
            <a:lvl7pPr marL="2867193" indent="-220553" defTabSz="955731" eaLnBrk="0" fontAlgn="base" hangingPunct="0">
              <a:spcBef>
                <a:spcPct val="0"/>
              </a:spcBef>
              <a:spcAft>
                <a:spcPct val="0"/>
              </a:spcAft>
              <a:defRPr>
                <a:solidFill>
                  <a:schemeClr val="tx1"/>
                </a:solidFill>
                <a:latin typeface="Arial" panose="020B0604020202020204" pitchFamily="34" charset="0"/>
              </a:defRPr>
            </a:lvl7pPr>
            <a:lvl8pPr marL="3308299" indent="-220553" defTabSz="955731" eaLnBrk="0" fontAlgn="base" hangingPunct="0">
              <a:spcBef>
                <a:spcPct val="0"/>
              </a:spcBef>
              <a:spcAft>
                <a:spcPct val="0"/>
              </a:spcAft>
              <a:defRPr>
                <a:solidFill>
                  <a:schemeClr val="tx1"/>
                </a:solidFill>
                <a:latin typeface="Arial" panose="020B0604020202020204" pitchFamily="34" charset="0"/>
              </a:defRPr>
            </a:lvl8pPr>
            <a:lvl9pPr marL="3749406" indent="-220553" defTabSz="955731" eaLnBrk="0" fontAlgn="base" hangingPunct="0">
              <a:spcBef>
                <a:spcPct val="0"/>
              </a:spcBef>
              <a:spcAft>
                <a:spcPct val="0"/>
              </a:spcAft>
              <a:defRPr>
                <a:solidFill>
                  <a:schemeClr val="tx1"/>
                </a:solidFill>
                <a:latin typeface="Arial" panose="020B0604020202020204" pitchFamily="34" charset="0"/>
              </a:defRPr>
            </a:lvl9pPr>
          </a:lstStyle>
          <a:p>
            <a:pPr eaLnBrk="1" hangingPunct="1"/>
            <a:fld id="{CADB0A75-D7CF-4244-889B-B714F87EFF24}" type="slidenum">
              <a:rPr lang="de-DE" altLang="de-DE"/>
              <a:pPr eaLnBrk="1" hangingPunct="1"/>
              <a:t>5</a:t>
            </a:fld>
            <a:endParaRPr lang="de-DE" altLang="de-DE"/>
          </a:p>
        </p:txBody>
      </p:sp>
      <p:sp>
        <p:nvSpPr>
          <p:cNvPr id="65539" name="Rectangle 2"/>
          <p:cNvSpPr>
            <a:spLocks noGrp="1" noRot="1" noChangeAspect="1" noChangeArrowheads="1" noTextEdit="1"/>
          </p:cNvSpPr>
          <p:nvPr>
            <p:ph type="sldImg"/>
          </p:nvPr>
        </p:nvSpPr>
        <p:spPr>
          <a:xfrm>
            <a:off x="917575" y="744538"/>
            <a:ext cx="4962525" cy="3722687"/>
          </a:xfrm>
          <a:ln/>
        </p:spPr>
      </p:sp>
      <p:sp>
        <p:nvSpPr>
          <p:cNvPr id="65540" name="Rectangle 3"/>
          <p:cNvSpPr>
            <a:spLocks noGrp="1" noChangeArrowheads="1"/>
          </p:cNvSpPr>
          <p:nvPr>
            <p:ph type="body" idx="1"/>
          </p:nvPr>
        </p:nvSpPr>
        <p:spPr>
          <a:noFill/>
        </p:spPr>
        <p:txBody>
          <a:bodyPr/>
          <a:lstStyle/>
          <a:p>
            <a:pPr eaLnBrk="1" hangingPunct="1"/>
            <a:endParaRPr lang="de-DE" altLang="de-DE">
              <a:latin typeface="Arial" panose="020B0604020202020204" pitchFamily="34" charset="0"/>
            </a:endParaRPr>
          </a:p>
        </p:txBody>
      </p:sp>
    </p:spTree>
    <p:extLst>
      <p:ext uri="{BB962C8B-B14F-4D97-AF65-F5344CB8AC3E}">
        <p14:creationId xmlns:p14="http://schemas.microsoft.com/office/powerpoint/2010/main" val="35695770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Folienbildplatzhalter 1"/>
          <p:cNvSpPr>
            <a:spLocks noGrp="1" noRot="1" noChangeAspect="1" noTextEdit="1"/>
          </p:cNvSpPr>
          <p:nvPr>
            <p:ph type="sldImg"/>
          </p:nvPr>
        </p:nvSpPr>
        <p:spPr>
          <a:xfrm>
            <a:off x="917575" y="744538"/>
            <a:ext cx="4962525" cy="3722687"/>
          </a:xfrm>
          <a:ln/>
        </p:spPr>
      </p:sp>
      <p:sp>
        <p:nvSpPr>
          <p:cNvPr id="77827" name="Notizenplatzhalter 2"/>
          <p:cNvSpPr>
            <a:spLocks noGrp="1"/>
          </p:cNvSpPr>
          <p:nvPr>
            <p:ph type="body" idx="1"/>
          </p:nvPr>
        </p:nvSpPr>
        <p:spPr>
          <a:noFill/>
        </p:spPr>
        <p:txBody>
          <a:bodyPr/>
          <a:lstStyle/>
          <a:p>
            <a:endParaRPr lang="de-DE" altLang="de-DE" dirty="0">
              <a:latin typeface="Arial" panose="020B0604020202020204" pitchFamily="34" charset="0"/>
            </a:endParaRPr>
          </a:p>
        </p:txBody>
      </p:sp>
      <p:sp>
        <p:nvSpPr>
          <p:cNvPr id="77828" name="Foliennummernplatzhalter 3"/>
          <p:cNvSpPr>
            <a:spLocks noGrp="1"/>
          </p:cNvSpPr>
          <p:nvPr>
            <p:ph type="sldNum" sz="quarter" idx="5"/>
          </p:nvPr>
        </p:nvSpPr>
        <p:spPr>
          <a:noFill/>
        </p:spPr>
        <p:txBody>
          <a:bodyPr/>
          <a:lstStyle>
            <a:lvl1pPr defTabSz="955731" eaLnBrk="0" hangingPunct="0">
              <a:defRPr>
                <a:solidFill>
                  <a:schemeClr val="tx1"/>
                </a:solidFill>
                <a:latin typeface="Arial" panose="020B0604020202020204" pitchFamily="34" charset="0"/>
              </a:defRPr>
            </a:lvl1pPr>
            <a:lvl2pPr marL="716798" indent="-275692" defTabSz="955731" eaLnBrk="0" hangingPunct="0">
              <a:defRPr>
                <a:solidFill>
                  <a:schemeClr val="tx1"/>
                </a:solidFill>
                <a:latin typeface="Arial" panose="020B0604020202020204" pitchFamily="34" charset="0"/>
              </a:defRPr>
            </a:lvl2pPr>
            <a:lvl3pPr marL="1102766" indent="-220553" defTabSz="955731" eaLnBrk="0" hangingPunct="0">
              <a:defRPr>
                <a:solidFill>
                  <a:schemeClr val="tx1"/>
                </a:solidFill>
                <a:latin typeface="Arial" panose="020B0604020202020204" pitchFamily="34" charset="0"/>
              </a:defRPr>
            </a:lvl3pPr>
            <a:lvl4pPr marL="1543873" indent="-220553" defTabSz="955731" eaLnBrk="0" hangingPunct="0">
              <a:defRPr>
                <a:solidFill>
                  <a:schemeClr val="tx1"/>
                </a:solidFill>
                <a:latin typeface="Arial" panose="020B0604020202020204" pitchFamily="34" charset="0"/>
              </a:defRPr>
            </a:lvl4pPr>
            <a:lvl5pPr marL="1984980" indent="-220553" defTabSz="955731" eaLnBrk="0" hangingPunct="0">
              <a:defRPr>
                <a:solidFill>
                  <a:schemeClr val="tx1"/>
                </a:solidFill>
                <a:latin typeface="Arial" panose="020B0604020202020204" pitchFamily="34" charset="0"/>
              </a:defRPr>
            </a:lvl5pPr>
            <a:lvl6pPr marL="2426086" indent="-220553" defTabSz="955731" eaLnBrk="0" fontAlgn="base" hangingPunct="0">
              <a:spcBef>
                <a:spcPct val="0"/>
              </a:spcBef>
              <a:spcAft>
                <a:spcPct val="0"/>
              </a:spcAft>
              <a:defRPr>
                <a:solidFill>
                  <a:schemeClr val="tx1"/>
                </a:solidFill>
                <a:latin typeface="Arial" panose="020B0604020202020204" pitchFamily="34" charset="0"/>
              </a:defRPr>
            </a:lvl6pPr>
            <a:lvl7pPr marL="2867193" indent="-220553" defTabSz="955731" eaLnBrk="0" fontAlgn="base" hangingPunct="0">
              <a:spcBef>
                <a:spcPct val="0"/>
              </a:spcBef>
              <a:spcAft>
                <a:spcPct val="0"/>
              </a:spcAft>
              <a:defRPr>
                <a:solidFill>
                  <a:schemeClr val="tx1"/>
                </a:solidFill>
                <a:latin typeface="Arial" panose="020B0604020202020204" pitchFamily="34" charset="0"/>
              </a:defRPr>
            </a:lvl7pPr>
            <a:lvl8pPr marL="3308299" indent="-220553" defTabSz="955731" eaLnBrk="0" fontAlgn="base" hangingPunct="0">
              <a:spcBef>
                <a:spcPct val="0"/>
              </a:spcBef>
              <a:spcAft>
                <a:spcPct val="0"/>
              </a:spcAft>
              <a:defRPr>
                <a:solidFill>
                  <a:schemeClr val="tx1"/>
                </a:solidFill>
                <a:latin typeface="Arial" panose="020B0604020202020204" pitchFamily="34" charset="0"/>
              </a:defRPr>
            </a:lvl8pPr>
            <a:lvl9pPr marL="3749406" indent="-220553" defTabSz="955731" eaLnBrk="0" fontAlgn="base" hangingPunct="0">
              <a:spcBef>
                <a:spcPct val="0"/>
              </a:spcBef>
              <a:spcAft>
                <a:spcPct val="0"/>
              </a:spcAft>
              <a:defRPr>
                <a:solidFill>
                  <a:schemeClr val="tx1"/>
                </a:solidFill>
                <a:latin typeface="Arial" panose="020B0604020202020204" pitchFamily="34" charset="0"/>
              </a:defRPr>
            </a:lvl9pPr>
          </a:lstStyle>
          <a:p>
            <a:pPr eaLnBrk="1" hangingPunct="1"/>
            <a:fld id="{48FEAA6A-9129-4F62-80EA-D34EF4D52E21}" type="slidenum">
              <a:rPr lang="de-DE" altLang="de-DE"/>
              <a:pPr eaLnBrk="1" hangingPunct="1"/>
              <a:t>34</a:t>
            </a:fld>
            <a:endParaRPr lang="de-DE" altLang="de-DE"/>
          </a:p>
        </p:txBody>
      </p:sp>
    </p:spTree>
    <p:extLst>
      <p:ext uri="{BB962C8B-B14F-4D97-AF65-F5344CB8AC3E}">
        <p14:creationId xmlns:p14="http://schemas.microsoft.com/office/powerpoint/2010/main" val="326124707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Folienbildplatzhalter 1"/>
          <p:cNvSpPr>
            <a:spLocks noGrp="1" noRot="1" noChangeAspect="1" noTextEdit="1"/>
          </p:cNvSpPr>
          <p:nvPr>
            <p:ph type="sldImg"/>
          </p:nvPr>
        </p:nvSpPr>
        <p:spPr>
          <a:xfrm>
            <a:off x="917575" y="744538"/>
            <a:ext cx="4962525" cy="3722687"/>
          </a:xfrm>
          <a:ln/>
        </p:spPr>
      </p:sp>
      <p:sp>
        <p:nvSpPr>
          <p:cNvPr id="77827" name="Notizenplatzhalter 2"/>
          <p:cNvSpPr>
            <a:spLocks noGrp="1"/>
          </p:cNvSpPr>
          <p:nvPr>
            <p:ph type="body" idx="1"/>
          </p:nvPr>
        </p:nvSpPr>
        <p:spPr>
          <a:noFill/>
        </p:spPr>
        <p:txBody>
          <a:bodyPr/>
          <a:lstStyle/>
          <a:p>
            <a:endParaRPr lang="de-DE" altLang="de-DE" dirty="0">
              <a:latin typeface="Arial" panose="020B0604020202020204" pitchFamily="34" charset="0"/>
            </a:endParaRPr>
          </a:p>
        </p:txBody>
      </p:sp>
      <p:sp>
        <p:nvSpPr>
          <p:cNvPr id="77828" name="Foliennummernplatzhalter 3"/>
          <p:cNvSpPr>
            <a:spLocks noGrp="1"/>
          </p:cNvSpPr>
          <p:nvPr>
            <p:ph type="sldNum" sz="quarter" idx="5"/>
          </p:nvPr>
        </p:nvSpPr>
        <p:spPr>
          <a:noFill/>
        </p:spPr>
        <p:txBody>
          <a:bodyPr/>
          <a:lstStyle>
            <a:lvl1pPr defTabSz="955731" eaLnBrk="0" hangingPunct="0">
              <a:defRPr>
                <a:solidFill>
                  <a:schemeClr val="tx1"/>
                </a:solidFill>
                <a:latin typeface="Arial" panose="020B0604020202020204" pitchFamily="34" charset="0"/>
              </a:defRPr>
            </a:lvl1pPr>
            <a:lvl2pPr marL="716798" indent="-275692" defTabSz="955731" eaLnBrk="0" hangingPunct="0">
              <a:defRPr>
                <a:solidFill>
                  <a:schemeClr val="tx1"/>
                </a:solidFill>
                <a:latin typeface="Arial" panose="020B0604020202020204" pitchFamily="34" charset="0"/>
              </a:defRPr>
            </a:lvl2pPr>
            <a:lvl3pPr marL="1102766" indent="-220553" defTabSz="955731" eaLnBrk="0" hangingPunct="0">
              <a:defRPr>
                <a:solidFill>
                  <a:schemeClr val="tx1"/>
                </a:solidFill>
                <a:latin typeface="Arial" panose="020B0604020202020204" pitchFamily="34" charset="0"/>
              </a:defRPr>
            </a:lvl3pPr>
            <a:lvl4pPr marL="1543873" indent="-220553" defTabSz="955731" eaLnBrk="0" hangingPunct="0">
              <a:defRPr>
                <a:solidFill>
                  <a:schemeClr val="tx1"/>
                </a:solidFill>
                <a:latin typeface="Arial" panose="020B0604020202020204" pitchFamily="34" charset="0"/>
              </a:defRPr>
            </a:lvl4pPr>
            <a:lvl5pPr marL="1984980" indent="-220553" defTabSz="955731" eaLnBrk="0" hangingPunct="0">
              <a:defRPr>
                <a:solidFill>
                  <a:schemeClr val="tx1"/>
                </a:solidFill>
                <a:latin typeface="Arial" panose="020B0604020202020204" pitchFamily="34" charset="0"/>
              </a:defRPr>
            </a:lvl5pPr>
            <a:lvl6pPr marL="2426086" indent="-220553" defTabSz="955731" eaLnBrk="0" fontAlgn="base" hangingPunct="0">
              <a:spcBef>
                <a:spcPct val="0"/>
              </a:spcBef>
              <a:spcAft>
                <a:spcPct val="0"/>
              </a:spcAft>
              <a:defRPr>
                <a:solidFill>
                  <a:schemeClr val="tx1"/>
                </a:solidFill>
                <a:latin typeface="Arial" panose="020B0604020202020204" pitchFamily="34" charset="0"/>
              </a:defRPr>
            </a:lvl6pPr>
            <a:lvl7pPr marL="2867193" indent="-220553" defTabSz="955731" eaLnBrk="0" fontAlgn="base" hangingPunct="0">
              <a:spcBef>
                <a:spcPct val="0"/>
              </a:spcBef>
              <a:spcAft>
                <a:spcPct val="0"/>
              </a:spcAft>
              <a:defRPr>
                <a:solidFill>
                  <a:schemeClr val="tx1"/>
                </a:solidFill>
                <a:latin typeface="Arial" panose="020B0604020202020204" pitchFamily="34" charset="0"/>
              </a:defRPr>
            </a:lvl7pPr>
            <a:lvl8pPr marL="3308299" indent="-220553" defTabSz="955731" eaLnBrk="0" fontAlgn="base" hangingPunct="0">
              <a:spcBef>
                <a:spcPct val="0"/>
              </a:spcBef>
              <a:spcAft>
                <a:spcPct val="0"/>
              </a:spcAft>
              <a:defRPr>
                <a:solidFill>
                  <a:schemeClr val="tx1"/>
                </a:solidFill>
                <a:latin typeface="Arial" panose="020B0604020202020204" pitchFamily="34" charset="0"/>
              </a:defRPr>
            </a:lvl8pPr>
            <a:lvl9pPr marL="3749406" indent="-220553" defTabSz="955731" eaLnBrk="0" fontAlgn="base" hangingPunct="0">
              <a:spcBef>
                <a:spcPct val="0"/>
              </a:spcBef>
              <a:spcAft>
                <a:spcPct val="0"/>
              </a:spcAft>
              <a:defRPr>
                <a:solidFill>
                  <a:schemeClr val="tx1"/>
                </a:solidFill>
                <a:latin typeface="Arial" panose="020B0604020202020204" pitchFamily="34" charset="0"/>
              </a:defRPr>
            </a:lvl9pPr>
          </a:lstStyle>
          <a:p>
            <a:pPr eaLnBrk="1" hangingPunct="1"/>
            <a:fld id="{48FEAA6A-9129-4F62-80EA-D34EF4D52E21}" type="slidenum">
              <a:rPr lang="de-DE" altLang="de-DE"/>
              <a:pPr eaLnBrk="1" hangingPunct="1"/>
              <a:t>35</a:t>
            </a:fld>
            <a:endParaRPr lang="de-DE" altLang="de-DE"/>
          </a:p>
        </p:txBody>
      </p:sp>
    </p:spTree>
    <p:extLst>
      <p:ext uri="{BB962C8B-B14F-4D97-AF65-F5344CB8AC3E}">
        <p14:creationId xmlns:p14="http://schemas.microsoft.com/office/powerpoint/2010/main" val="77159186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p:spPr>
        <p:txBody>
          <a:bodyPr/>
          <a:lstStyle>
            <a:lvl1pPr defTabSz="955731" eaLnBrk="0" hangingPunct="0">
              <a:defRPr>
                <a:solidFill>
                  <a:schemeClr val="tx1"/>
                </a:solidFill>
                <a:latin typeface="Arial" panose="020B0604020202020204" pitchFamily="34" charset="0"/>
              </a:defRPr>
            </a:lvl1pPr>
            <a:lvl2pPr marL="716798" indent="-275692" defTabSz="955731" eaLnBrk="0" hangingPunct="0">
              <a:defRPr>
                <a:solidFill>
                  <a:schemeClr val="tx1"/>
                </a:solidFill>
                <a:latin typeface="Arial" panose="020B0604020202020204" pitchFamily="34" charset="0"/>
              </a:defRPr>
            </a:lvl2pPr>
            <a:lvl3pPr marL="1102766" indent="-220553" defTabSz="955731" eaLnBrk="0" hangingPunct="0">
              <a:defRPr>
                <a:solidFill>
                  <a:schemeClr val="tx1"/>
                </a:solidFill>
                <a:latin typeface="Arial" panose="020B0604020202020204" pitchFamily="34" charset="0"/>
              </a:defRPr>
            </a:lvl3pPr>
            <a:lvl4pPr marL="1543873" indent="-220553" defTabSz="955731" eaLnBrk="0" hangingPunct="0">
              <a:defRPr>
                <a:solidFill>
                  <a:schemeClr val="tx1"/>
                </a:solidFill>
                <a:latin typeface="Arial" panose="020B0604020202020204" pitchFamily="34" charset="0"/>
              </a:defRPr>
            </a:lvl4pPr>
            <a:lvl5pPr marL="1984980" indent="-220553" defTabSz="955731" eaLnBrk="0" hangingPunct="0">
              <a:defRPr>
                <a:solidFill>
                  <a:schemeClr val="tx1"/>
                </a:solidFill>
                <a:latin typeface="Arial" panose="020B0604020202020204" pitchFamily="34" charset="0"/>
              </a:defRPr>
            </a:lvl5pPr>
            <a:lvl6pPr marL="2426086" indent="-220553" defTabSz="955731" eaLnBrk="0" fontAlgn="base" hangingPunct="0">
              <a:spcBef>
                <a:spcPct val="0"/>
              </a:spcBef>
              <a:spcAft>
                <a:spcPct val="0"/>
              </a:spcAft>
              <a:defRPr>
                <a:solidFill>
                  <a:schemeClr val="tx1"/>
                </a:solidFill>
                <a:latin typeface="Arial" panose="020B0604020202020204" pitchFamily="34" charset="0"/>
              </a:defRPr>
            </a:lvl6pPr>
            <a:lvl7pPr marL="2867193" indent="-220553" defTabSz="955731" eaLnBrk="0" fontAlgn="base" hangingPunct="0">
              <a:spcBef>
                <a:spcPct val="0"/>
              </a:spcBef>
              <a:spcAft>
                <a:spcPct val="0"/>
              </a:spcAft>
              <a:defRPr>
                <a:solidFill>
                  <a:schemeClr val="tx1"/>
                </a:solidFill>
                <a:latin typeface="Arial" panose="020B0604020202020204" pitchFamily="34" charset="0"/>
              </a:defRPr>
            </a:lvl7pPr>
            <a:lvl8pPr marL="3308299" indent="-220553" defTabSz="955731" eaLnBrk="0" fontAlgn="base" hangingPunct="0">
              <a:spcBef>
                <a:spcPct val="0"/>
              </a:spcBef>
              <a:spcAft>
                <a:spcPct val="0"/>
              </a:spcAft>
              <a:defRPr>
                <a:solidFill>
                  <a:schemeClr val="tx1"/>
                </a:solidFill>
                <a:latin typeface="Arial" panose="020B0604020202020204" pitchFamily="34" charset="0"/>
              </a:defRPr>
            </a:lvl8pPr>
            <a:lvl9pPr marL="3749406" indent="-220553" defTabSz="955731" eaLnBrk="0" fontAlgn="base" hangingPunct="0">
              <a:spcBef>
                <a:spcPct val="0"/>
              </a:spcBef>
              <a:spcAft>
                <a:spcPct val="0"/>
              </a:spcAft>
              <a:defRPr>
                <a:solidFill>
                  <a:schemeClr val="tx1"/>
                </a:solidFill>
                <a:latin typeface="Arial" panose="020B0604020202020204" pitchFamily="34" charset="0"/>
              </a:defRPr>
            </a:lvl9pPr>
          </a:lstStyle>
          <a:p>
            <a:pPr eaLnBrk="1" hangingPunct="1"/>
            <a:fld id="{8F3870F8-F6FD-4289-9EA2-D16C764DA15F}" type="slidenum">
              <a:rPr lang="de-DE" altLang="de-DE"/>
              <a:pPr eaLnBrk="1" hangingPunct="1"/>
              <a:t>38</a:t>
            </a:fld>
            <a:endParaRPr lang="de-DE" altLang="de-DE"/>
          </a:p>
        </p:txBody>
      </p:sp>
      <p:sp>
        <p:nvSpPr>
          <p:cNvPr id="78851" name="Rectangle 2"/>
          <p:cNvSpPr>
            <a:spLocks noGrp="1" noRot="1" noChangeAspect="1" noChangeArrowheads="1" noTextEdit="1"/>
          </p:cNvSpPr>
          <p:nvPr>
            <p:ph type="sldImg"/>
          </p:nvPr>
        </p:nvSpPr>
        <p:spPr>
          <a:xfrm>
            <a:off x="917575" y="744538"/>
            <a:ext cx="4962525" cy="3722687"/>
          </a:xfrm>
          <a:ln/>
        </p:spPr>
      </p:sp>
      <p:sp>
        <p:nvSpPr>
          <p:cNvPr id="78852" name="Rectangle 3"/>
          <p:cNvSpPr>
            <a:spLocks noGrp="1" noChangeArrowheads="1"/>
          </p:cNvSpPr>
          <p:nvPr>
            <p:ph type="body" idx="1"/>
          </p:nvPr>
        </p:nvSpPr>
        <p:spPr>
          <a:noFill/>
        </p:spPr>
        <p:txBody>
          <a:bodyPr/>
          <a:lstStyle/>
          <a:p>
            <a:pPr eaLnBrk="1" hangingPunct="1">
              <a:buFontTx/>
              <a:buNone/>
            </a:pPr>
            <a:endParaRPr lang="de-DE" altLang="de-DE" dirty="0">
              <a:latin typeface="Arial" panose="020B0604020202020204" pitchFamily="34" charset="0"/>
            </a:endParaRPr>
          </a:p>
        </p:txBody>
      </p:sp>
    </p:spTree>
    <p:extLst>
      <p:ext uri="{BB962C8B-B14F-4D97-AF65-F5344CB8AC3E}">
        <p14:creationId xmlns:p14="http://schemas.microsoft.com/office/powerpoint/2010/main" val="178932445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Folienbildplatzhalter 1"/>
          <p:cNvSpPr>
            <a:spLocks noGrp="1" noRot="1" noChangeAspect="1" noTextEdit="1"/>
          </p:cNvSpPr>
          <p:nvPr>
            <p:ph type="sldImg"/>
          </p:nvPr>
        </p:nvSpPr>
        <p:spPr>
          <a:xfrm>
            <a:off x="917575" y="744538"/>
            <a:ext cx="4962525" cy="3722687"/>
          </a:xfrm>
          <a:ln/>
        </p:spPr>
      </p:sp>
      <p:sp>
        <p:nvSpPr>
          <p:cNvPr id="80899" name="Notizenplatzhalter 2"/>
          <p:cNvSpPr>
            <a:spLocks noGrp="1"/>
          </p:cNvSpPr>
          <p:nvPr>
            <p:ph type="body" idx="1"/>
          </p:nvPr>
        </p:nvSpPr>
        <p:spPr>
          <a:noFill/>
        </p:spPr>
        <p:txBody>
          <a:bodyPr/>
          <a:lstStyle/>
          <a:p>
            <a:endParaRPr lang="de-DE" altLang="de-DE" dirty="0">
              <a:latin typeface="Arial" panose="020B0604020202020204" pitchFamily="34" charset="0"/>
            </a:endParaRPr>
          </a:p>
        </p:txBody>
      </p:sp>
      <p:sp>
        <p:nvSpPr>
          <p:cNvPr id="80900" name="Foliennummernplatzhalter 3"/>
          <p:cNvSpPr>
            <a:spLocks noGrp="1"/>
          </p:cNvSpPr>
          <p:nvPr>
            <p:ph type="sldNum" sz="quarter" idx="5"/>
          </p:nvPr>
        </p:nvSpPr>
        <p:spPr>
          <a:noFill/>
        </p:spPr>
        <p:txBody>
          <a:bodyPr/>
          <a:lstStyle>
            <a:lvl1pPr defTabSz="955731" eaLnBrk="0" hangingPunct="0">
              <a:defRPr>
                <a:solidFill>
                  <a:schemeClr val="tx1"/>
                </a:solidFill>
                <a:latin typeface="Arial" panose="020B0604020202020204" pitchFamily="34" charset="0"/>
              </a:defRPr>
            </a:lvl1pPr>
            <a:lvl2pPr marL="716798" indent="-275692" defTabSz="955731" eaLnBrk="0" hangingPunct="0">
              <a:defRPr>
                <a:solidFill>
                  <a:schemeClr val="tx1"/>
                </a:solidFill>
                <a:latin typeface="Arial" panose="020B0604020202020204" pitchFamily="34" charset="0"/>
              </a:defRPr>
            </a:lvl2pPr>
            <a:lvl3pPr marL="1102766" indent="-220553" defTabSz="955731" eaLnBrk="0" hangingPunct="0">
              <a:defRPr>
                <a:solidFill>
                  <a:schemeClr val="tx1"/>
                </a:solidFill>
                <a:latin typeface="Arial" panose="020B0604020202020204" pitchFamily="34" charset="0"/>
              </a:defRPr>
            </a:lvl3pPr>
            <a:lvl4pPr marL="1543873" indent="-220553" defTabSz="955731" eaLnBrk="0" hangingPunct="0">
              <a:defRPr>
                <a:solidFill>
                  <a:schemeClr val="tx1"/>
                </a:solidFill>
                <a:latin typeface="Arial" panose="020B0604020202020204" pitchFamily="34" charset="0"/>
              </a:defRPr>
            </a:lvl4pPr>
            <a:lvl5pPr marL="1984980" indent="-220553" defTabSz="955731" eaLnBrk="0" hangingPunct="0">
              <a:defRPr>
                <a:solidFill>
                  <a:schemeClr val="tx1"/>
                </a:solidFill>
                <a:latin typeface="Arial" panose="020B0604020202020204" pitchFamily="34" charset="0"/>
              </a:defRPr>
            </a:lvl5pPr>
            <a:lvl6pPr marL="2426086" indent="-220553" defTabSz="955731" eaLnBrk="0" fontAlgn="base" hangingPunct="0">
              <a:spcBef>
                <a:spcPct val="0"/>
              </a:spcBef>
              <a:spcAft>
                <a:spcPct val="0"/>
              </a:spcAft>
              <a:defRPr>
                <a:solidFill>
                  <a:schemeClr val="tx1"/>
                </a:solidFill>
                <a:latin typeface="Arial" panose="020B0604020202020204" pitchFamily="34" charset="0"/>
              </a:defRPr>
            </a:lvl6pPr>
            <a:lvl7pPr marL="2867193" indent="-220553" defTabSz="955731" eaLnBrk="0" fontAlgn="base" hangingPunct="0">
              <a:spcBef>
                <a:spcPct val="0"/>
              </a:spcBef>
              <a:spcAft>
                <a:spcPct val="0"/>
              </a:spcAft>
              <a:defRPr>
                <a:solidFill>
                  <a:schemeClr val="tx1"/>
                </a:solidFill>
                <a:latin typeface="Arial" panose="020B0604020202020204" pitchFamily="34" charset="0"/>
              </a:defRPr>
            </a:lvl7pPr>
            <a:lvl8pPr marL="3308299" indent="-220553" defTabSz="955731" eaLnBrk="0" fontAlgn="base" hangingPunct="0">
              <a:spcBef>
                <a:spcPct val="0"/>
              </a:spcBef>
              <a:spcAft>
                <a:spcPct val="0"/>
              </a:spcAft>
              <a:defRPr>
                <a:solidFill>
                  <a:schemeClr val="tx1"/>
                </a:solidFill>
                <a:latin typeface="Arial" panose="020B0604020202020204" pitchFamily="34" charset="0"/>
              </a:defRPr>
            </a:lvl8pPr>
            <a:lvl9pPr marL="3749406" indent="-220553" defTabSz="955731" eaLnBrk="0" fontAlgn="base" hangingPunct="0">
              <a:spcBef>
                <a:spcPct val="0"/>
              </a:spcBef>
              <a:spcAft>
                <a:spcPct val="0"/>
              </a:spcAft>
              <a:defRPr>
                <a:solidFill>
                  <a:schemeClr val="tx1"/>
                </a:solidFill>
                <a:latin typeface="Arial" panose="020B0604020202020204" pitchFamily="34" charset="0"/>
              </a:defRPr>
            </a:lvl9pPr>
          </a:lstStyle>
          <a:p>
            <a:pPr eaLnBrk="1" hangingPunct="1"/>
            <a:fld id="{4A677277-CE6A-4B63-BFF5-77D278F2CB76}" type="slidenum">
              <a:rPr lang="de-DE" altLang="de-DE"/>
              <a:pPr eaLnBrk="1" hangingPunct="1"/>
              <a:t>39</a:t>
            </a:fld>
            <a:endParaRPr lang="de-DE" altLang="de-DE"/>
          </a:p>
        </p:txBody>
      </p:sp>
    </p:spTree>
    <p:extLst>
      <p:ext uri="{BB962C8B-B14F-4D97-AF65-F5344CB8AC3E}">
        <p14:creationId xmlns:p14="http://schemas.microsoft.com/office/powerpoint/2010/main" val="142606757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Folienbildplatzhalter 1"/>
          <p:cNvSpPr>
            <a:spLocks noGrp="1" noRot="1" noChangeAspect="1" noTextEdit="1"/>
          </p:cNvSpPr>
          <p:nvPr>
            <p:ph type="sldImg"/>
          </p:nvPr>
        </p:nvSpPr>
        <p:spPr>
          <a:xfrm>
            <a:off x="917575" y="744538"/>
            <a:ext cx="4962525" cy="3722687"/>
          </a:xfrm>
          <a:ln/>
        </p:spPr>
      </p:sp>
      <p:sp>
        <p:nvSpPr>
          <p:cNvPr id="81923" name="Notizenplatzhalter 2"/>
          <p:cNvSpPr>
            <a:spLocks noGrp="1"/>
          </p:cNvSpPr>
          <p:nvPr>
            <p:ph type="body" idx="1"/>
          </p:nvPr>
        </p:nvSpPr>
        <p:spPr>
          <a:noFill/>
        </p:spPr>
        <p:txBody>
          <a:bodyPr/>
          <a:lstStyle/>
          <a:p>
            <a:endParaRPr lang="de-DE" altLang="de-DE" dirty="0">
              <a:latin typeface="Arial" panose="020B0604020202020204" pitchFamily="34" charset="0"/>
            </a:endParaRPr>
          </a:p>
        </p:txBody>
      </p:sp>
      <p:sp>
        <p:nvSpPr>
          <p:cNvPr id="81924" name="Foliennummernplatzhalter 3"/>
          <p:cNvSpPr>
            <a:spLocks noGrp="1"/>
          </p:cNvSpPr>
          <p:nvPr>
            <p:ph type="sldNum" sz="quarter" idx="5"/>
          </p:nvPr>
        </p:nvSpPr>
        <p:spPr>
          <a:noFill/>
        </p:spPr>
        <p:txBody>
          <a:bodyPr/>
          <a:lstStyle>
            <a:lvl1pPr defTabSz="955731" eaLnBrk="0" hangingPunct="0">
              <a:defRPr>
                <a:solidFill>
                  <a:schemeClr val="tx1"/>
                </a:solidFill>
                <a:latin typeface="Arial" panose="020B0604020202020204" pitchFamily="34" charset="0"/>
              </a:defRPr>
            </a:lvl1pPr>
            <a:lvl2pPr marL="716798" indent="-275692" defTabSz="955731" eaLnBrk="0" hangingPunct="0">
              <a:defRPr>
                <a:solidFill>
                  <a:schemeClr val="tx1"/>
                </a:solidFill>
                <a:latin typeface="Arial" panose="020B0604020202020204" pitchFamily="34" charset="0"/>
              </a:defRPr>
            </a:lvl2pPr>
            <a:lvl3pPr marL="1102766" indent="-220553" defTabSz="955731" eaLnBrk="0" hangingPunct="0">
              <a:defRPr>
                <a:solidFill>
                  <a:schemeClr val="tx1"/>
                </a:solidFill>
                <a:latin typeface="Arial" panose="020B0604020202020204" pitchFamily="34" charset="0"/>
              </a:defRPr>
            </a:lvl3pPr>
            <a:lvl4pPr marL="1543873" indent="-220553" defTabSz="955731" eaLnBrk="0" hangingPunct="0">
              <a:defRPr>
                <a:solidFill>
                  <a:schemeClr val="tx1"/>
                </a:solidFill>
                <a:latin typeface="Arial" panose="020B0604020202020204" pitchFamily="34" charset="0"/>
              </a:defRPr>
            </a:lvl4pPr>
            <a:lvl5pPr marL="1984980" indent="-220553" defTabSz="955731" eaLnBrk="0" hangingPunct="0">
              <a:defRPr>
                <a:solidFill>
                  <a:schemeClr val="tx1"/>
                </a:solidFill>
                <a:latin typeface="Arial" panose="020B0604020202020204" pitchFamily="34" charset="0"/>
              </a:defRPr>
            </a:lvl5pPr>
            <a:lvl6pPr marL="2426086" indent="-220553" defTabSz="955731" eaLnBrk="0" fontAlgn="base" hangingPunct="0">
              <a:spcBef>
                <a:spcPct val="0"/>
              </a:spcBef>
              <a:spcAft>
                <a:spcPct val="0"/>
              </a:spcAft>
              <a:defRPr>
                <a:solidFill>
                  <a:schemeClr val="tx1"/>
                </a:solidFill>
                <a:latin typeface="Arial" panose="020B0604020202020204" pitchFamily="34" charset="0"/>
              </a:defRPr>
            </a:lvl6pPr>
            <a:lvl7pPr marL="2867193" indent="-220553" defTabSz="955731" eaLnBrk="0" fontAlgn="base" hangingPunct="0">
              <a:spcBef>
                <a:spcPct val="0"/>
              </a:spcBef>
              <a:spcAft>
                <a:spcPct val="0"/>
              </a:spcAft>
              <a:defRPr>
                <a:solidFill>
                  <a:schemeClr val="tx1"/>
                </a:solidFill>
                <a:latin typeface="Arial" panose="020B0604020202020204" pitchFamily="34" charset="0"/>
              </a:defRPr>
            </a:lvl7pPr>
            <a:lvl8pPr marL="3308299" indent="-220553" defTabSz="955731" eaLnBrk="0" fontAlgn="base" hangingPunct="0">
              <a:spcBef>
                <a:spcPct val="0"/>
              </a:spcBef>
              <a:spcAft>
                <a:spcPct val="0"/>
              </a:spcAft>
              <a:defRPr>
                <a:solidFill>
                  <a:schemeClr val="tx1"/>
                </a:solidFill>
                <a:latin typeface="Arial" panose="020B0604020202020204" pitchFamily="34" charset="0"/>
              </a:defRPr>
            </a:lvl8pPr>
            <a:lvl9pPr marL="3749406" indent="-220553" defTabSz="955731" eaLnBrk="0" fontAlgn="base" hangingPunct="0">
              <a:spcBef>
                <a:spcPct val="0"/>
              </a:spcBef>
              <a:spcAft>
                <a:spcPct val="0"/>
              </a:spcAft>
              <a:defRPr>
                <a:solidFill>
                  <a:schemeClr val="tx1"/>
                </a:solidFill>
                <a:latin typeface="Arial" panose="020B0604020202020204" pitchFamily="34" charset="0"/>
              </a:defRPr>
            </a:lvl9pPr>
          </a:lstStyle>
          <a:p>
            <a:pPr eaLnBrk="1" hangingPunct="1"/>
            <a:fld id="{CBC91927-6B53-475D-901D-C6F3421A8D7B}" type="slidenum">
              <a:rPr lang="de-DE" altLang="de-DE"/>
              <a:pPr eaLnBrk="1" hangingPunct="1"/>
              <a:t>40</a:t>
            </a:fld>
            <a:endParaRPr lang="de-DE" altLang="de-DE"/>
          </a:p>
        </p:txBody>
      </p:sp>
    </p:spTree>
    <p:extLst>
      <p:ext uri="{BB962C8B-B14F-4D97-AF65-F5344CB8AC3E}">
        <p14:creationId xmlns:p14="http://schemas.microsoft.com/office/powerpoint/2010/main" val="186355993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Folienbildplatzhalter 1"/>
          <p:cNvSpPr>
            <a:spLocks noGrp="1" noRot="1" noChangeAspect="1" noTextEdit="1"/>
          </p:cNvSpPr>
          <p:nvPr>
            <p:ph type="sldImg"/>
          </p:nvPr>
        </p:nvSpPr>
        <p:spPr>
          <a:xfrm>
            <a:off x="917575" y="744538"/>
            <a:ext cx="4962525" cy="3722687"/>
          </a:xfrm>
          <a:ln/>
        </p:spPr>
      </p:sp>
      <p:sp>
        <p:nvSpPr>
          <p:cNvPr id="82947" name="Notizenplatzhalter 2"/>
          <p:cNvSpPr>
            <a:spLocks noGrp="1"/>
          </p:cNvSpPr>
          <p:nvPr>
            <p:ph type="body" idx="1"/>
          </p:nvPr>
        </p:nvSpPr>
        <p:spPr>
          <a:noFill/>
        </p:spPr>
        <p:txBody>
          <a:bodyPr/>
          <a:lstStyle/>
          <a:p>
            <a:endParaRPr lang="de-DE" altLang="de-DE" dirty="0">
              <a:latin typeface="Arial" panose="020B0604020202020204" pitchFamily="34" charset="0"/>
            </a:endParaRPr>
          </a:p>
        </p:txBody>
      </p:sp>
      <p:sp>
        <p:nvSpPr>
          <p:cNvPr id="82948" name="Foliennummernplatzhalter 3"/>
          <p:cNvSpPr>
            <a:spLocks noGrp="1"/>
          </p:cNvSpPr>
          <p:nvPr>
            <p:ph type="sldNum" sz="quarter" idx="5"/>
          </p:nvPr>
        </p:nvSpPr>
        <p:spPr>
          <a:noFill/>
        </p:spPr>
        <p:txBody>
          <a:bodyPr/>
          <a:lstStyle>
            <a:lvl1pPr defTabSz="955731" eaLnBrk="0" hangingPunct="0">
              <a:defRPr>
                <a:solidFill>
                  <a:schemeClr val="tx1"/>
                </a:solidFill>
                <a:latin typeface="Arial" panose="020B0604020202020204" pitchFamily="34" charset="0"/>
              </a:defRPr>
            </a:lvl1pPr>
            <a:lvl2pPr marL="716798" indent="-275692" defTabSz="955731" eaLnBrk="0" hangingPunct="0">
              <a:defRPr>
                <a:solidFill>
                  <a:schemeClr val="tx1"/>
                </a:solidFill>
                <a:latin typeface="Arial" panose="020B0604020202020204" pitchFamily="34" charset="0"/>
              </a:defRPr>
            </a:lvl2pPr>
            <a:lvl3pPr marL="1102766" indent="-220553" defTabSz="955731" eaLnBrk="0" hangingPunct="0">
              <a:defRPr>
                <a:solidFill>
                  <a:schemeClr val="tx1"/>
                </a:solidFill>
                <a:latin typeface="Arial" panose="020B0604020202020204" pitchFamily="34" charset="0"/>
              </a:defRPr>
            </a:lvl3pPr>
            <a:lvl4pPr marL="1543873" indent="-220553" defTabSz="955731" eaLnBrk="0" hangingPunct="0">
              <a:defRPr>
                <a:solidFill>
                  <a:schemeClr val="tx1"/>
                </a:solidFill>
                <a:latin typeface="Arial" panose="020B0604020202020204" pitchFamily="34" charset="0"/>
              </a:defRPr>
            </a:lvl4pPr>
            <a:lvl5pPr marL="1984980" indent="-220553" defTabSz="955731" eaLnBrk="0" hangingPunct="0">
              <a:defRPr>
                <a:solidFill>
                  <a:schemeClr val="tx1"/>
                </a:solidFill>
                <a:latin typeface="Arial" panose="020B0604020202020204" pitchFamily="34" charset="0"/>
              </a:defRPr>
            </a:lvl5pPr>
            <a:lvl6pPr marL="2426086" indent="-220553" defTabSz="955731" eaLnBrk="0" fontAlgn="base" hangingPunct="0">
              <a:spcBef>
                <a:spcPct val="0"/>
              </a:spcBef>
              <a:spcAft>
                <a:spcPct val="0"/>
              </a:spcAft>
              <a:defRPr>
                <a:solidFill>
                  <a:schemeClr val="tx1"/>
                </a:solidFill>
                <a:latin typeface="Arial" panose="020B0604020202020204" pitchFamily="34" charset="0"/>
              </a:defRPr>
            </a:lvl6pPr>
            <a:lvl7pPr marL="2867193" indent="-220553" defTabSz="955731" eaLnBrk="0" fontAlgn="base" hangingPunct="0">
              <a:spcBef>
                <a:spcPct val="0"/>
              </a:spcBef>
              <a:spcAft>
                <a:spcPct val="0"/>
              </a:spcAft>
              <a:defRPr>
                <a:solidFill>
                  <a:schemeClr val="tx1"/>
                </a:solidFill>
                <a:latin typeface="Arial" panose="020B0604020202020204" pitchFamily="34" charset="0"/>
              </a:defRPr>
            </a:lvl7pPr>
            <a:lvl8pPr marL="3308299" indent="-220553" defTabSz="955731" eaLnBrk="0" fontAlgn="base" hangingPunct="0">
              <a:spcBef>
                <a:spcPct val="0"/>
              </a:spcBef>
              <a:spcAft>
                <a:spcPct val="0"/>
              </a:spcAft>
              <a:defRPr>
                <a:solidFill>
                  <a:schemeClr val="tx1"/>
                </a:solidFill>
                <a:latin typeface="Arial" panose="020B0604020202020204" pitchFamily="34" charset="0"/>
              </a:defRPr>
            </a:lvl8pPr>
            <a:lvl9pPr marL="3749406" indent="-220553" defTabSz="955731" eaLnBrk="0" fontAlgn="base" hangingPunct="0">
              <a:spcBef>
                <a:spcPct val="0"/>
              </a:spcBef>
              <a:spcAft>
                <a:spcPct val="0"/>
              </a:spcAft>
              <a:defRPr>
                <a:solidFill>
                  <a:schemeClr val="tx1"/>
                </a:solidFill>
                <a:latin typeface="Arial" panose="020B0604020202020204" pitchFamily="34" charset="0"/>
              </a:defRPr>
            </a:lvl9pPr>
          </a:lstStyle>
          <a:p>
            <a:pPr eaLnBrk="1" hangingPunct="1"/>
            <a:fld id="{0D709A33-1653-445B-8E84-BE152F89163F}" type="slidenum">
              <a:rPr lang="de-DE" altLang="de-DE"/>
              <a:pPr eaLnBrk="1" hangingPunct="1"/>
              <a:t>41</a:t>
            </a:fld>
            <a:endParaRPr lang="de-DE" altLang="de-DE"/>
          </a:p>
        </p:txBody>
      </p:sp>
    </p:spTree>
    <p:extLst>
      <p:ext uri="{BB962C8B-B14F-4D97-AF65-F5344CB8AC3E}">
        <p14:creationId xmlns:p14="http://schemas.microsoft.com/office/powerpoint/2010/main" val="246183418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Folienbildplatzhalter 1"/>
          <p:cNvSpPr>
            <a:spLocks noGrp="1" noRot="1" noChangeAspect="1" noTextEdit="1"/>
          </p:cNvSpPr>
          <p:nvPr>
            <p:ph type="sldImg"/>
          </p:nvPr>
        </p:nvSpPr>
        <p:spPr>
          <a:xfrm>
            <a:off x="917575" y="744538"/>
            <a:ext cx="4962525" cy="3722687"/>
          </a:xfrm>
          <a:ln/>
        </p:spPr>
      </p:sp>
      <p:sp>
        <p:nvSpPr>
          <p:cNvPr id="83971" name="Notizenplatzhalter 2"/>
          <p:cNvSpPr>
            <a:spLocks noGrp="1"/>
          </p:cNvSpPr>
          <p:nvPr>
            <p:ph type="body" idx="1"/>
          </p:nvPr>
        </p:nvSpPr>
        <p:spPr>
          <a:noFill/>
        </p:spPr>
        <p:txBody>
          <a:bodyPr/>
          <a:lstStyle/>
          <a:p>
            <a:endParaRPr lang="de-DE" altLang="de-DE" dirty="0">
              <a:latin typeface="Arial" panose="020B0604020202020204" pitchFamily="34" charset="0"/>
            </a:endParaRPr>
          </a:p>
          <a:p>
            <a:pPr eaLnBrk="1" hangingPunct="1"/>
            <a:endParaRPr lang="de-DE" altLang="de-DE" dirty="0">
              <a:latin typeface="Arial" panose="020B0604020202020204" pitchFamily="34" charset="0"/>
            </a:endParaRPr>
          </a:p>
        </p:txBody>
      </p:sp>
      <p:sp>
        <p:nvSpPr>
          <p:cNvPr id="83972" name="Foliennummernplatzhalter 3"/>
          <p:cNvSpPr>
            <a:spLocks noGrp="1"/>
          </p:cNvSpPr>
          <p:nvPr>
            <p:ph type="sldNum" sz="quarter" idx="5"/>
          </p:nvPr>
        </p:nvSpPr>
        <p:spPr>
          <a:noFill/>
        </p:spPr>
        <p:txBody>
          <a:bodyPr/>
          <a:lstStyle>
            <a:lvl1pPr defTabSz="955731" eaLnBrk="0" hangingPunct="0">
              <a:defRPr>
                <a:solidFill>
                  <a:schemeClr val="tx1"/>
                </a:solidFill>
                <a:latin typeface="Arial" panose="020B0604020202020204" pitchFamily="34" charset="0"/>
              </a:defRPr>
            </a:lvl1pPr>
            <a:lvl2pPr marL="716798" indent="-275692" defTabSz="955731" eaLnBrk="0" hangingPunct="0">
              <a:defRPr>
                <a:solidFill>
                  <a:schemeClr val="tx1"/>
                </a:solidFill>
                <a:latin typeface="Arial" panose="020B0604020202020204" pitchFamily="34" charset="0"/>
              </a:defRPr>
            </a:lvl2pPr>
            <a:lvl3pPr marL="1102766" indent="-220553" defTabSz="955731" eaLnBrk="0" hangingPunct="0">
              <a:defRPr>
                <a:solidFill>
                  <a:schemeClr val="tx1"/>
                </a:solidFill>
                <a:latin typeface="Arial" panose="020B0604020202020204" pitchFamily="34" charset="0"/>
              </a:defRPr>
            </a:lvl3pPr>
            <a:lvl4pPr marL="1543873" indent="-220553" defTabSz="955731" eaLnBrk="0" hangingPunct="0">
              <a:defRPr>
                <a:solidFill>
                  <a:schemeClr val="tx1"/>
                </a:solidFill>
                <a:latin typeface="Arial" panose="020B0604020202020204" pitchFamily="34" charset="0"/>
              </a:defRPr>
            </a:lvl4pPr>
            <a:lvl5pPr marL="1984980" indent="-220553" defTabSz="955731" eaLnBrk="0" hangingPunct="0">
              <a:defRPr>
                <a:solidFill>
                  <a:schemeClr val="tx1"/>
                </a:solidFill>
                <a:latin typeface="Arial" panose="020B0604020202020204" pitchFamily="34" charset="0"/>
              </a:defRPr>
            </a:lvl5pPr>
            <a:lvl6pPr marL="2426086" indent="-220553" defTabSz="955731" eaLnBrk="0" fontAlgn="base" hangingPunct="0">
              <a:spcBef>
                <a:spcPct val="0"/>
              </a:spcBef>
              <a:spcAft>
                <a:spcPct val="0"/>
              </a:spcAft>
              <a:defRPr>
                <a:solidFill>
                  <a:schemeClr val="tx1"/>
                </a:solidFill>
                <a:latin typeface="Arial" panose="020B0604020202020204" pitchFamily="34" charset="0"/>
              </a:defRPr>
            </a:lvl6pPr>
            <a:lvl7pPr marL="2867193" indent="-220553" defTabSz="955731" eaLnBrk="0" fontAlgn="base" hangingPunct="0">
              <a:spcBef>
                <a:spcPct val="0"/>
              </a:spcBef>
              <a:spcAft>
                <a:spcPct val="0"/>
              </a:spcAft>
              <a:defRPr>
                <a:solidFill>
                  <a:schemeClr val="tx1"/>
                </a:solidFill>
                <a:latin typeface="Arial" panose="020B0604020202020204" pitchFamily="34" charset="0"/>
              </a:defRPr>
            </a:lvl7pPr>
            <a:lvl8pPr marL="3308299" indent="-220553" defTabSz="955731" eaLnBrk="0" fontAlgn="base" hangingPunct="0">
              <a:spcBef>
                <a:spcPct val="0"/>
              </a:spcBef>
              <a:spcAft>
                <a:spcPct val="0"/>
              </a:spcAft>
              <a:defRPr>
                <a:solidFill>
                  <a:schemeClr val="tx1"/>
                </a:solidFill>
                <a:latin typeface="Arial" panose="020B0604020202020204" pitchFamily="34" charset="0"/>
              </a:defRPr>
            </a:lvl8pPr>
            <a:lvl9pPr marL="3749406" indent="-220553" defTabSz="955731" eaLnBrk="0" fontAlgn="base" hangingPunct="0">
              <a:spcBef>
                <a:spcPct val="0"/>
              </a:spcBef>
              <a:spcAft>
                <a:spcPct val="0"/>
              </a:spcAft>
              <a:defRPr>
                <a:solidFill>
                  <a:schemeClr val="tx1"/>
                </a:solidFill>
                <a:latin typeface="Arial" panose="020B0604020202020204" pitchFamily="34" charset="0"/>
              </a:defRPr>
            </a:lvl9pPr>
          </a:lstStyle>
          <a:p>
            <a:pPr eaLnBrk="1" hangingPunct="1"/>
            <a:fld id="{163A0EF6-95F2-4507-94B5-A3CB4A757B55}" type="slidenum">
              <a:rPr lang="de-DE" altLang="de-DE"/>
              <a:pPr eaLnBrk="1" hangingPunct="1"/>
              <a:t>42</a:t>
            </a:fld>
            <a:endParaRPr lang="de-DE" altLang="de-DE"/>
          </a:p>
        </p:txBody>
      </p:sp>
    </p:spTree>
    <p:extLst>
      <p:ext uri="{BB962C8B-B14F-4D97-AF65-F5344CB8AC3E}">
        <p14:creationId xmlns:p14="http://schemas.microsoft.com/office/powerpoint/2010/main" val="77677404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Folienbildplatzhalter 1"/>
          <p:cNvSpPr>
            <a:spLocks noGrp="1" noRot="1" noChangeAspect="1" noTextEdit="1"/>
          </p:cNvSpPr>
          <p:nvPr>
            <p:ph type="sldImg"/>
          </p:nvPr>
        </p:nvSpPr>
        <p:spPr>
          <a:xfrm>
            <a:off x="917575" y="744538"/>
            <a:ext cx="4962525" cy="3722687"/>
          </a:xfrm>
          <a:ln/>
        </p:spPr>
      </p:sp>
      <p:sp>
        <p:nvSpPr>
          <p:cNvPr id="103427" name="Notizenplatzhalter 2"/>
          <p:cNvSpPr>
            <a:spLocks noGrp="1"/>
          </p:cNvSpPr>
          <p:nvPr>
            <p:ph type="body" idx="1"/>
          </p:nvPr>
        </p:nvSpPr>
        <p:spPr>
          <a:noFill/>
        </p:spPr>
        <p:txBody>
          <a:bodyPr/>
          <a:lstStyle/>
          <a:p>
            <a:r>
              <a:rPr lang="de-DE" altLang="de-DE">
                <a:latin typeface="Arial" panose="020B0604020202020204" pitchFamily="34" charset="0"/>
              </a:rPr>
              <a:t>Auf folgende Variante hinweisen:</a:t>
            </a:r>
          </a:p>
          <a:p>
            <a:endParaRPr lang="de-DE" altLang="de-DE">
              <a:latin typeface="Arial" panose="020B0604020202020204" pitchFamily="34" charset="0"/>
            </a:endParaRPr>
          </a:p>
          <a:p>
            <a:r>
              <a:rPr lang="de-DE" altLang="de-DE">
                <a:latin typeface="Arial" panose="020B0604020202020204" pitchFamily="34" charset="0"/>
              </a:rPr>
              <a:t>Anstelle der Auswahl durch die Navigationstasten hoch/runter kann auch der Navigationsdrehknopf 1x gedrückt werden und dann durch drehen die Auswahl erfolgen.</a:t>
            </a:r>
          </a:p>
          <a:p>
            <a:endParaRPr lang="de-DE" altLang="de-DE">
              <a:latin typeface="Arial" panose="020B0604020202020204" pitchFamily="34" charset="0"/>
            </a:endParaRPr>
          </a:p>
          <a:p>
            <a:pPr eaLnBrk="1" hangingPunct="1"/>
            <a:endParaRPr lang="de-DE" altLang="de-DE">
              <a:latin typeface="Arial" panose="020B0604020202020204" pitchFamily="34" charset="0"/>
            </a:endParaRPr>
          </a:p>
        </p:txBody>
      </p:sp>
      <p:sp>
        <p:nvSpPr>
          <p:cNvPr id="103428" name="Foliennummernplatzhalter 3"/>
          <p:cNvSpPr txBox="1">
            <a:spLocks noGrp="1"/>
          </p:cNvSpPr>
          <p:nvPr/>
        </p:nvSpPr>
        <p:spPr bwMode="auto">
          <a:xfrm>
            <a:off x="3850294" y="9429305"/>
            <a:ext cx="2945862" cy="4957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5562" tIns="47781" rIns="95562" bIns="47781" anchor="b"/>
          <a:lstStyle>
            <a:lvl1pPr defTabSz="990600" eaLnBrk="0" hangingPunct="0">
              <a:defRPr>
                <a:solidFill>
                  <a:schemeClr val="tx1"/>
                </a:solidFill>
                <a:latin typeface="Arial" panose="020B0604020202020204" pitchFamily="34" charset="0"/>
              </a:defRPr>
            </a:lvl1pPr>
            <a:lvl2pPr marL="742950" indent="-285750" defTabSz="990600" eaLnBrk="0" hangingPunct="0">
              <a:defRPr>
                <a:solidFill>
                  <a:schemeClr val="tx1"/>
                </a:solidFill>
                <a:latin typeface="Arial" panose="020B0604020202020204" pitchFamily="34" charset="0"/>
              </a:defRPr>
            </a:lvl2pPr>
            <a:lvl3pPr marL="1143000" indent="-228600" defTabSz="990600" eaLnBrk="0" hangingPunct="0">
              <a:defRPr>
                <a:solidFill>
                  <a:schemeClr val="tx1"/>
                </a:solidFill>
                <a:latin typeface="Arial" panose="020B0604020202020204" pitchFamily="34" charset="0"/>
              </a:defRPr>
            </a:lvl3pPr>
            <a:lvl4pPr marL="1600200" indent="-228600" defTabSz="990600" eaLnBrk="0" hangingPunct="0">
              <a:defRPr>
                <a:solidFill>
                  <a:schemeClr val="tx1"/>
                </a:solidFill>
                <a:latin typeface="Arial" panose="020B0604020202020204" pitchFamily="34" charset="0"/>
              </a:defRPr>
            </a:lvl4pPr>
            <a:lvl5pPr marL="2057400" indent="-228600" defTabSz="990600" eaLnBrk="0" hangingPunct="0">
              <a:defRPr>
                <a:solidFill>
                  <a:schemeClr val="tx1"/>
                </a:solidFill>
                <a:latin typeface="Arial" panose="020B0604020202020204" pitchFamily="34" charset="0"/>
              </a:defRPr>
            </a:lvl5pPr>
            <a:lvl6pPr marL="2514600" indent="-228600" defTabSz="990600" eaLnBrk="0" fontAlgn="base" hangingPunct="0">
              <a:spcBef>
                <a:spcPct val="0"/>
              </a:spcBef>
              <a:spcAft>
                <a:spcPct val="0"/>
              </a:spcAft>
              <a:defRPr>
                <a:solidFill>
                  <a:schemeClr val="tx1"/>
                </a:solidFill>
                <a:latin typeface="Arial" panose="020B0604020202020204" pitchFamily="34" charset="0"/>
              </a:defRPr>
            </a:lvl6pPr>
            <a:lvl7pPr marL="2971800" indent="-228600" defTabSz="990600" eaLnBrk="0" fontAlgn="base" hangingPunct="0">
              <a:spcBef>
                <a:spcPct val="0"/>
              </a:spcBef>
              <a:spcAft>
                <a:spcPct val="0"/>
              </a:spcAft>
              <a:defRPr>
                <a:solidFill>
                  <a:schemeClr val="tx1"/>
                </a:solidFill>
                <a:latin typeface="Arial" panose="020B0604020202020204" pitchFamily="34" charset="0"/>
              </a:defRPr>
            </a:lvl7pPr>
            <a:lvl8pPr marL="3429000" indent="-228600" defTabSz="990600" eaLnBrk="0" fontAlgn="base" hangingPunct="0">
              <a:spcBef>
                <a:spcPct val="0"/>
              </a:spcBef>
              <a:spcAft>
                <a:spcPct val="0"/>
              </a:spcAft>
              <a:defRPr>
                <a:solidFill>
                  <a:schemeClr val="tx1"/>
                </a:solidFill>
                <a:latin typeface="Arial" panose="020B0604020202020204" pitchFamily="34" charset="0"/>
              </a:defRPr>
            </a:lvl8pPr>
            <a:lvl9pPr marL="3886200" indent="-228600" defTabSz="990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37CF3FAC-2C27-4FEC-894C-CE43120E6052}" type="slidenum">
              <a:rPr lang="de-DE" altLang="de-DE" sz="1300"/>
              <a:pPr algn="r" eaLnBrk="1" hangingPunct="1"/>
              <a:t>43</a:t>
            </a:fld>
            <a:endParaRPr lang="de-DE" altLang="de-DE" sz="1300"/>
          </a:p>
        </p:txBody>
      </p:sp>
    </p:spTree>
    <p:extLst>
      <p:ext uri="{BB962C8B-B14F-4D97-AF65-F5344CB8AC3E}">
        <p14:creationId xmlns:p14="http://schemas.microsoft.com/office/powerpoint/2010/main" val="428892003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Rot="1" noChangeAspect="1" noChangeArrowheads="1" noTextEdit="1"/>
          </p:cNvSpPr>
          <p:nvPr>
            <p:ph type="sldImg"/>
          </p:nvPr>
        </p:nvSpPr>
        <p:spPr>
          <a:xfrm>
            <a:off x="917575" y="744538"/>
            <a:ext cx="4962525" cy="3722687"/>
          </a:xfrm>
          <a:ln/>
        </p:spPr>
      </p:sp>
      <p:sp>
        <p:nvSpPr>
          <p:cNvPr id="99331" name="Rectangle 3"/>
          <p:cNvSpPr>
            <a:spLocks noGrp="1" noChangeArrowheads="1"/>
          </p:cNvSpPr>
          <p:nvPr>
            <p:ph type="body" idx="1"/>
          </p:nvPr>
        </p:nvSpPr>
        <p:spPr>
          <a:noFill/>
        </p:spPr>
        <p:txBody>
          <a:bodyPr/>
          <a:lstStyle/>
          <a:p>
            <a:endParaRPr lang="de-DE" altLang="de-DE" dirty="0">
              <a:latin typeface="Arial" panose="020B0604020202020204" pitchFamily="34" charset="0"/>
            </a:endParaRPr>
          </a:p>
        </p:txBody>
      </p:sp>
    </p:spTree>
    <p:extLst>
      <p:ext uri="{BB962C8B-B14F-4D97-AF65-F5344CB8AC3E}">
        <p14:creationId xmlns:p14="http://schemas.microsoft.com/office/powerpoint/2010/main" val="389784464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17575" y="744538"/>
            <a:ext cx="4962525" cy="3722687"/>
          </a:xfrm>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BA91E779-A8C7-4BFC-A468-536F42E0FB9A}" type="slidenum">
              <a:rPr lang="de-DE" altLang="de-DE" smtClean="0"/>
              <a:pPr/>
              <a:t>45</a:t>
            </a:fld>
            <a:endParaRPr lang="de-DE" altLang="de-DE"/>
          </a:p>
        </p:txBody>
      </p:sp>
    </p:spTree>
    <p:extLst>
      <p:ext uri="{BB962C8B-B14F-4D97-AF65-F5344CB8AC3E}">
        <p14:creationId xmlns:p14="http://schemas.microsoft.com/office/powerpoint/2010/main" val="42695552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lvl1pPr defTabSz="955731" eaLnBrk="0" hangingPunct="0">
              <a:defRPr>
                <a:solidFill>
                  <a:schemeClr val="tx1"/>
                </a:solidFill>
                <a:latin typeface="Arial" panose="020B0604020202020204" pitchFamily="34" charset="0"/>
              </a:defRPr>
            </a:lvl1pPr>
            <a:lvl2pPr marL="716798" indent="-275692" defTabSz="955731" eaLnBrk="0" hangingPunct="0">
              <a:defRPr>
                <a:solidFill>
                  <a:schemeClr val="tx1"/>
                </a:solidFill>
                <a:latin typeface="Arial" panose="020B0604020202020204" pitchFamily="34" charset="0"/>
              </a:defRPr>
            </a:lvl2pPr>
            <a:lvl3pPr marL="1102766" indent="-220553" defTabSz="955731" eaLnBrk="0" hangingPunct="0">
              <a:defRPr>
                <a:solidFill>
                  <a:schemeClr val="tx1"/>
                </a:solidFill>
                <a:latin typeface="Arial" panose="020B0604020202020204" pitchFamily="34" charset="0"/>
              </a:defRPr>
            </a:lvl3pPr>
            <a:lvl4pPr marL="1543873" indent="-220553" defTabSz="955731" eaLnBrk="0" hangingPunct="0">
              <a:defRPr>
                <a:solidFill>
                  <a:schemeClr val="tx1"/>
                </a:solidFill>
                <a:latin typeface="Arial" panose="020B0604020202020204" pitchFamily="34" charset="0"/>
              </a:defRPr>
            </a:lvl4pPr>
            <a:lvl5pPr marL="1984980" indent="-220553" defTabSz="955731" eaLnBrk="0" hangingPunct="0">
              <a:defRPr>
                <a:solidFill>
                  <a:schemeClr val="tx1"/>
                </a:solidFill>
                <a:latin typeface="Arial" panose="020B0604020202020204" pitchFamily="34" charset="0"/>
              </a:defRPr>
            </a:lvl5pPr>
            <a:lvl6pPr marL="2426086" indent="-220553" defTabSz="955731" eaLnBrk="0" fontAlgn="base" hangingPunct="0">
              <a:spcBef>
                <a:spcPct val="0"/>
              </a:spcBef>
              <a:spcAft>
                <a:spcPct val="0"/>
              </a:spcAft>
              <a:defRPr>
                <a:solidFill>
                  <a:schemeClr val="tx1"/>
                </a:solidFill>
                <a:latin typeface="Arial" panose="020B0604020202020204" pitchFamily="34" charset="0"/>
              </a:defRPr>
            </a:lvl6pPr>
            <a:lvl7pPr marL="2867193" indent="-220553" defTabSz="955731" eaLnBrk="0" fontAlgn="base" hangingPunct="0">
              <a:spcBef>
                <a:spcPct val="0"/>
              </a:spcBef>
              <a:spcAft>
                <a:spcPct val="0"/>
              </a:spcAft>
              <a:defRPr>
                <a:solidFill>
                  <a:schemeClr val="tx1"/>
                </a:solidFill>
                <a:latin typeface="Arial" panose="020B0604020202020204" pitchFamily="34" charset="0"/>
              </a:defRPr>
            </a:lvl7pPr>
            <a:lvl8pPr marL="3308299" indent="-220553" defTabSz="955731" eaLnBrk="0" fontAlgn="base" hangingPunct="0">
              <a:spcBef>
                <a:spcPct val="0"/>
              </a:spcBef>
              <a:spcAft>
                <a:spcPct val="0"/>
              </a:spcAft>
              <a:defRPr>
                <a:solidFill>
                  <a:schemeClr val="tx1"/>
                </a:solidFill>
                <a:latin typeface="Arial" panose="020B0604020202020204" pitchFamily="34" charset="0"/>
              </a:defRPr>
            </a:lvl8pPr>
            <a:lvl9pPr marL="3749406" indent="-220553" defTabSz="955731" eaLnBrk="0" fontAlgn="base" hangingPunct="0">
              <a:spcBef>
                <a:spcPct val="0"/>
              </a:spcBef>
              <a:spcAft>
                <a:spcPct val="0"/>
              </a:spcAft>
              <a:defRPr>
                <a:solidFill>
                  <a:schemeClr val="tx1"/>
                </a:solidFill>
                <a:latin typeface="Arial" panose="020B0604020202020204" pitchFamily="34" charset="0"/>
              </a:defRPr>
            </a:lvl9pPr>
          </a:lstStyle>
          <a:p>
            <a:pPr eaLnBrk="1" hangingPunct="1"/>
            <a:fld id="{24975743-D2BF-4705-BCCF-A8A0A3231210}" type="slidenum">
              <a:rPr lang="de-DE" altLang="de-DE"/>
              <a:pPr eaLnBrk="1" hangingPunct="1"/>
              <a:t>6</a:t>
            </a:fld>
            <a:endParaRPr lang="de-DE" altLang="de-DE"/>
          </a:p>
        </p:txBody>
      </p:sp>
      <p:sp>
        <p:nvSpPr>
          <p:cNvPr id="66563" name="Rectangle 2"/>
          <p:cNvSpPr>
            <a:spLocks noGrp="1" noRot="1" noChangeAspect="1" noChangeArrowheads="1" noTextEdit="1"/>
          </p:cNvSpPr>
          <p:nvPr>
            <p:ph type="sldImg"/>
          </p:nvPr>
        </p:nvSpPr>
        <p:spPr>
          <a:xfrm>
            <a:off x="917575" y="744538"/>
            <a:ext cx="4962525" cy="3722687"/>
          </a:xfrm>
          <a:ln/>
        </p:spPr>
      </p:sp>
      <p:sp>
        <p:nvSpPr>
          <p:cNvPr id="66564" name="Rectangle 3"/>
          <p:cNvSpPr>
            <a:spLocks noGrp="1" noChangeArrowheads="1"/>
          </p:cNvSpPr>
          <p:nvPr>
            <p:ph type="body" idx="1"/>
          </p:nvPr>
        </p:nvSpPr>
        <p:spPr>
          <a:noFill/>
        </p:spPr>
        <p:txBody>
          <a:bodyPr/>
          <a:lstStyle/>
          <a:p>
            <a:pPr eaLnBrk="1" hangingPunct="1"/>
            <a:endParaRPr lang="de-DE" altLang="de-DE">
              <a:latin typeface="Arial" panose="020B0604020202020204" pitchFamily="34" charset="0"/>
            </a:endParaRPr>
          </a:p>
        </p:txBody>
      </p:sp>
    </p:spTree>
    <p:extLst>
      <p:ext uri="{BB962C8B-B14F-4D97-AF65-F5344CB8AC3E}">
        <p14:creationId xmlns:p14="http://schemas.microsoft.com/office/powerpoint/2010/main" val="343037284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Folienbildplatzhalter 1"/>
          <p:cNvSpPr>
            <a:spLocks noGrp="1" noRot="1" noChangeAspect="1" noTextEdit="1"/>
          </p:cNvSpPr>
          <p:nvPr>
            <p:ph type="sldImg"/>
          </p:nvPr>
        </p:nvSpPr>
        <p:spPr>
          <a:xfrm>
            <a:off x="917575" y="744538"/>
            <a:ext cx="4962525" cy="3722687"/>
          </a:xfrm>
          <a:ln/>
        </p:spPr>
      </p:sp>
      <p:sp>
        <p:nvSpPr>
          <p:cNvPr id="86019" name="Notizenplatzhalter 2"/>
          <p:cNvSpPr>
            <a:spLocks noGrp="1"/>
          </p:cNvSpPr>
          <p:nvPr>
            <p:ph type="body" idx="1"/>
          </p:nvPr>
        </p:nvSpPr>
        <p:spPr>
          <a:noFill/>
        </p:spPr>
        <p:txBody>
          <a:bodyPr/>
          <a:lstStyle/>
          <a:p>
            <a:pPr eaLnBrk="1" hangingPunct="1"/>
            <a:endParaRPr lang="de-DE" altLang="de-DE" dirty="0">
              <a:latin typeface="Arial" panose="020B0604020202020204" pitchFamily="34" charset="0"/>
            </a:endParaRPr>
          </a:p>
        </p:txBody>
      </p:sp>
      <p:sp>
        <p:nvSpPr>
          <p:cNvPr id="86020" name="Foliennummernplatzhalter 3"/>
          <p:cNvSpPr>
            <a:spLocks noGrp="1"/>
          </p:cNvSpPr>
          <p:nvPr>
            <p:ph type="sldNum" sz="quarter" idx="5"/>
          </p:nvPr>
        </p:nvSpPr>
        <p:spPr>
          <a:noFill/>
        </p:spPr>
        <p:txBody>
          <a:bodyPr/>
          <a:lstStyle>
            <a:lvl1pPr defTabSz="955731" eaLnBrk="0" hangingPunct="0">
              <a:defRPr>
                <a:solidFill>
                  <a:schemeClr val="tx1"/>
                </a:solidFill>
                <a:latin typeface="Arial" panose="020B0604020202020204" pitchFamily="34" charset="0"/>
              </a:defRPr>
            </a:lvl1pPr>
            <a:lvl2pPr marL="716798" indent="-275692" defTabSz="955731" eaLnBrk="0" hangingPunct="0">
              <a:defRPr>
                <a:solidFill>
                  <a:schemeClr val="tx1"/>
                </a:solidFill>
                <a:latin typeface="Arial" panose="020B0604020202020204" pitchFamily="34" charset="0"/>
              </a:defRPr>
            </a:lvl2pPr>
            <a:lvl3pPr marL="1102766" indent="-220553" defTabSz="955731" eaLnBrk="0" hangingPunct="0">
              <a:defRPr>
                <a:solidFill>
                  <a:schemeClr val="tx1"/>
                </a:solidFill>
                <a:latin typeface="Arial" panose="020B0604020202020204" pitchFamily="34" charset="0"/>
              </a:defRPr>
            </a:lvl3pPr>
            <a:lvl4pPr marL="1543873" indent="-220553" defTabSz="955731" eaLnBrk="0" hangingPunct="0">
              <a:defRPr>
                <a:solidFill>
                  <a:schemeClr val="tx1"/>
                </a:solidFill>
                <a:latin typeface="Arial" panose="020B0604020202020204" pitchFamily="34" charset="0"/>
              </a:defRPr>
            </a:lvl4pPr>
            <a:lvl5pPr marL="1984980" indent="-220553" defTabSz="955731" eaLnBrk="0" hangingPunct="0">
              <a:defRPr>
                <a:solidFill>
                  <a:schemeClr val="tx1"/>
                </a:solidFill>
                <a:latin typeface="Arial" panose="020B0604020202020204" pitchFamily="34" charset="0"/>
              </a:defRPr>
            </a:lvl5pPr>
            <a:lvl6pPr marL="2426086" indent="-220553" defTabSz="955731" eaLnBrk="0" fontAlgn="base" hangingPunct="0">
              <a:spcBef>
                <a:spcPct val="0"/>
              </a:spcBef>
              <a:spcAft>
                <a:spcPct val="0"/>
              </a:spcAft>
              <a:defRPr>
                <a:solidFill>
                  <a:schemeClr val="tx1"/>
                </a:solidFill>
                <a:latin typeface="Arial" panose="020B0604020202020204" pitchFamily="34" charset="0"/>
              </a:defRPr>
            </a:lvl6pPr>
            <a:lvl7pPr marL="2867193" indent="-220553" defTabSz="955731" eaLnBrk="0" fontAlgn="base" hangingPunct="0">
              <a:spcBef>
                <a:spcPct val="0"/>
              </a:spcBef>
              <a:spcAft>
                <a:spcPct val="0"/>
              </a:spcAft>
              <a:defRPr>
                <a:solidFill>
                  <a:schemeClr val="tx1"/>
                </a:solidFill>
                <a:latin typeface="Arial" panose="020B0604020202020204" pitchFamily="34" charset="0"/>
              </a:defRPr>
            </a:lvl7pPr>
            <a:lvl8pPr marL="3308299" indent="-220553" defTabSz="955731" eaLnBrk="0" fontAlgn="base" hangingPunct="0">
              <a:spcBef>
                <a:spcPct val="0"/>
              </a:spcBef>
              <a:spcAft>
                <a:spcPct val="0"/>
              </a:spcAft>
              <a:defRPr>
                <a:solidFill>
                  <a:schemeClr val="tx1"/>
                </a:solidFill>
                <a:latin typeface="Arial" panose="020B0604020202020204" pitchFamily="34" charset="0"/>
              </a:defRPr>
            </a:lvl8pPr>
            <a:lvl9pPr marL="3749406" indent="-220553" defTabSz="955731" eaLnBrk="0" fontAlgn="base" hangingPunct="0">
              <a:spcBef>
                <a:spcPct val="0"/>
              </a:spcBef>
              <a:spcAft>
                <a:spcPct val="0"/>
              </a:spcAft>
              <a:defRPr>
                <a:solidFill>
                  <a:schemeClr val="tx1"/>
                </a:solidFill>
                <a:latin typeface="Arial" panose="020B0604020202020204" pitchFamily="34" charset="0"/>
              </a:defRPr>
            </a:lvl9pPr>
          </a:lstStyle>
          <a:p>
            <a:pPr eaLnBrk="1" hangingPunct="1"/>
            <a:fld id="{37E13DAD-FED4-4E47-A99E-9DDD2E55B950}" type="slidenum">
              <a:rPr lang="de-DE" altLang="de-DE"/>
              <a:pPr eaLnBrk="1" hangingPunct="1"/>
              <a:t>47</a:t>
            </a:fld>
            <a:endParaRPr lang="de-DE" altLang="de-DE"/>
          </a:p>
        </p:txBody>
      </p:sp>
    </p:spTree>
    <p:extLst>
      <p:ext uri="{BB962C8B-B14F-4D97-AF65-F5344CB8AC3E}">
        <p14:creationId xmlns:p14="http://schemas.microsoft.com/office/powerpoint/2010/main" val="413187053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p:spPr>
        <p:txBody>
          <a:bodyPr/>
          <a:lstStyle>
            <a:lvl1pPr defTabSz="955731" eaLnBrk="0" hangingPunct="0">
              <a:defRPr>
                <a:solidFill>
                  <a:schemeClr val="tx1"/>
                </a:solidFill>
                <a:latin typeface="Arial" panose="020B0604020202020204" pitchFamily="34" charset="0"/>
              </a:defRPr>
            </a:lvl1pPr>
            <a:lvl2pPr marL="716798" indent="-275692" defTabSz="955731" eaLnBrk="0" hangingPunct="0">
              <a:defRPr>
                <a:solidFill>
                  <a:schemeClr val="tx1"/>
                </a:solidFill>
                <a:latin typeface="Arial" panose="020B0604020202020204" pitchFamily="34" charset="0"/>
              </a:defRPr>
            </a:lvl2pPr>
            <a:lvl3pPr marL="1102766" indent="-220553" defTabSz="955731" eaLnBrk="0" hangingPunct="0">
              <a:defRPr>
                <a:solidFill>
                  <a:schemeClr val="tx1"/>
                </a:solidFill>
                <a:latin typeface="Arial" panose="020B0604020202020204" pitchFamily="34" charset="0"/>
              </a:defRPr>
            </a:lvl3pPr>
            <a:lvl4pPr marL="1543873" indent="-220553" defTabSz="955731" eaLnBrk="0" hangingPunct="0">
              <a:defRPr>
                <a:solidFill>
                  <a:schemeClr val="tx1"/>
                </a:solidFill>
                <a:latin typeface="Arial" panose="020B0604020202020204" pitchFamily="34" charset="0"/>
              </a:defRPr>
            </a:lvl4pPr>
            <a:lvl5pPr marL="1984980" indent="-220553" defTabSz="955731" eaLnBrk="0" hangingPunct="0">
              <a:defRPr>
                <a:solidFill>
                  <a:schemeClr val="tx1"/>
                </a:solidFill>
                <a:latin typeface="Arial" panose="020B0604020202020204" pitchFamily="34" charset="0"/>
              </a:defRPr>
            </a:lvl5pPr>
            <a:lvl6pPr marL="2426086" indent="-220553" defTabSz="955731" eaLnBrk="0" fontAlgn="base" hangingPunct="0">
              <a:spcBef>
                <a:spcPct val="0"/>
              </a:spcBef>
              <a:spcAft>
                <a:spcPct val="0"/>
              </a:spcAft>
              <a:defRPr>
                <a:solidFill>
                  <a:schemeClr val="tx1"/>
                </a:solidFill>
                <a:latin typeface="Arial" panose="020B0604020202020204" pitchFamily="34" charset="0"/>
              </a:defRPr>
            </a:lvl6pPr>
            <a:lvl7pPr marL="2867193" indent="-220553" defTabSz="955731" eaLnBrk="0" fontAlgn="base" hangingPunct="0">
              <a:spcBef>
                <a:spcPct val="0"/>
              </a:spcBef>
              <a:spcAft>
                <a:spcPct val="0"/>
              </a:spcAft>
              <a:defRPr>
                <a:solidFill>
                  <a:schemeClr val="tx1"/>
                </a:solidFill>
                <a:latin typeface="Arial" panose="020B0604020202020204" pitchFamily="34" charset="0"/>
              </a:defRPr>
            </a:lvl7pPr>
            <a:lvl8pPr marL="3308299" indent="-220553" defTabSz="955731" eaLnBrk="0" fontAlgn="base" hangingPunct="0">
              <a:spcBef>
                <a:spcPct val="0"/>
              </a:spcBef>
              <a:spcAft>
                <a:spcPct val="0"/>
              </a:spcAft>
              <a:defRPr>
                <a:solidFill>
                  <a:schemeClr val="tx1"/>
                </a:solidFill>
                <a:latin typeface="Arial" panose="020B0604020202020204" pitchFamily="34" charset="0"/>
              </a:defRPr>
            </a:lvl8pPr>
            <a:lvl9pPr marL="3749406" indent="-220553" defTabSz="955731" eaLnBrk="0" fontAlgn="base" hangingPunct="0">
              <a:spcBef>
                <a:spcPct val="0"/>
              </a:spcBef>
              <a:spcAft>
                <a:spcPct val="0"/>
              </a:spcAft>
              <a:defRPr>
                <a:solidFill>
                  <a:schemeClr val="tx1"/>
                </a:solidFill>
                <a:latin typeface="Arial" panose="020B0604020202020204" pitchFamily="34" charset="0"/>
              </a:defRPr>
            </a:lvl9pPr>
          </a:lstStyle>
          <a:p>
            <a:pPr eaLnBrk="1" hangingPunct="1"/>
            <a:fld id="{FBCC3D2A-F017-44EA-9079-18D1E1C993C2}" type="slidenum">
              <a:rPr lang="de-DE" altLang="de-DE"/>
              <a:pPr eaLnBrk="1" hangingPunct="1"/>
              <a:t>48</a:t>
            </a:fld>
            <a:endParaRPr lang="de-DE" altLang="de-DE"/>
          </a:p>
        </p:txBody>
      </p:sp>
      <p:sp>
        <p:nvSpPr>
          <p:cNvPr id="87043" name="Rectangle 2"/>
          <p:cNvSpPr>
            <a:spLocks noGrp="1" noRot="1" noChangeAspect="1" noChangeArrowheads="1" noTextEdit="1"/>
          </p:cNvSpPr>
          <p:nvPr>
            <p:ph type="sldImg"/>
          </p:nvPr>
        </p:nvSpPr>
        <p:spPr>
          <a:xfrm>
            <a:off x="917575" y="744538"/>
            <a:ext cx="4962525" cy="3722687"/>
          </a:xfrm>
          <a:ln/>
        </p:spPr>
      </p:sp>
      <p:sp>
        <p:nvSpPr>
          <p:cNvPr id="87044" name="Rectangle 3"/>
          <p:cNvSpPr>
            <a:spLocks noGrp="1" noChangeArrowheads="1"/>
          </p:cNvSpPr>
          <p:nvPr>
            <p:ph type="body" idx="1"/>
          </p:nvPr>
        </p:nvSpPr>
        <p:spPr>
          <a:noFill/>
        </p:spPr>
        <p:txBody>
          <a:bodyPr/>
          <a:lstStyle/>
          <a:p>
            <a:pPr eaLnBrk="1" hangingPunct="1"/>
            <a:endParaRPr lang="de-DE" altLang="de-DE" dirty="0">
              <a:latin typeface="Arial" panose="020B0604020202020204" pitchFamily="34" charset="0"/>
            </a:endParaRPr>
          </a:p>
        </p:txBody>
      </p:sp>
    </p:spTree>
    <p:extLst>
      <p:ext uri="{BB962C8B-B14F-4D97-AF65-F5344CB8AC3E}">
        <p14:creationId xmlns:p14="http://schemas.microsoft.com/office/powerpoint/2010/main" val="157203903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p:spPr>
        <p:txBody>
          <a:bodyPr/>
          <a:lstStyle>
            <a:lvl1pPr defTabSz="955731" eaLnBrk="0" hangingPunct="0">
              <a:defRPr>
                <a:solidFill>
                  <a:schemeClr val="tx1"/>
                </a:solidFill>
                <a:latin typeface="Arial" panose="020B0604020202020204" pitchFamily="34" charset="0"/>
              </a:defRPr>
            </a:lvl1pPr>
            <a:lvl2pPr marL="716798" indent="-275692" defTabSz="955731" eaLnBrk="0" hangingPunct="0">
              <a:defRPr>
                <a:solidFill>
                  <a:schemeClr val="tx1"/>
                </a:solidFill>
                <a:latin typeface="Arial" panose="020B0604020202020204" pitchFamily="34" charset="0"/>
              </a:defRPr>
            </a:lvl2pPr>
            <a:lvl3pPr marL="1102766" indent="-220553" defTabSz="955731" eaLnBrk="0" hangingPunct="0">
              <a:defRPr>
                <a:solidFill>
                  <a:schemeClr val="tx1"/>
                </a:solidFill>
                <a:latin typeface="Arial" panose="020B0604020202020204" pitchFamily="34" charset="0"/>
              </a:defRPr>
            </a:lvl3pPr>
            <a:lvl4pPr marL="1543873" indent="-220553" defTabSz="955731" eaLnBrk="0" hangingPunct="0">
              <a:defRPr>
                <a:solidFill>
                  <a:schemeClr val="tx1"/>
                </a:solidFill>
                <a:latin typeface="Arial" panose="020B0604020202020204" pitchFamily="34" charset="0"/>
              </a:defRPr>
            </a:lvl4pPr>
            <a:lvl5pPr marL="1984980" indent="-220553" defTabSz="955731" eaLnBrk="0" hangingPunct="0">
              <a:defRPr>
                <a:solidFill>
                  <a:schemeClr val="tx1"/>
                </a:solidFill>
                <a:latin typeface="Arial" panose="020B0604020202020204" pitchFamily="34" charset="0"/>
              </a:defRPr>
            </a:lvl5pPr>
            <a:lvl6pPr marL="2426086" indent="-220553" defTabSz="955731" eaLnBrk="0" fontAlgn="base" hangingPunct="0">
              <a:spcBef>
                <a:spcPct val="0"/>
              </a:spcBef>
              <a:spcAft>
                <a:spcPct val="0"/>
              </a:spcAft>
              <a:defRPr>
                <a:solidFill>
                  <a:schemeClr val="tx1"/>
                </a:solidFill>
                <a:latin typeface="Arial" panose="020B0604020202020204" pitchFamily="34" charset="0"/>
              </a:defRPr>
            </a:lvl6pPr>
            <a:lvl7pPr marL="2867193" indent="-220553" defTabSz="955731" eaLnBrk="0" fontAlgn="base" hangingPunct="0">
              <a:spcBef>
                <a:spcPct val="0"/>
              </a:spcBef>
              <a:spcAft>
                <a:spcPct val="0"/>
              </a:spcAft>
              <a:defRPr>
                <a:solidFill>
                  <a:schemeClr val="tx1"/>
                </a:solidFill>
                <a:latin typeface="Arial" panose="020B0604020202020204" pitchFamily="34" charset="0"/>
              </a:defRPr>
            </a:lvl7pPr>
            <a:lvl8pPr marL="3308299" indent="-220553" defTabSz="955731" eaLnBrk="0" fontAlgn="base" hangingPunct="0">
              <a:spcBef>
                <a:spcPct val="0"/>
              </a:spcBef>
              <a:spcAft>
                <a:spcPct val="0"/>
              </a:spcAft>
              <a:defRPr>
                <a:solidFill>
                  <a:schemeClr val="tx1"/>
                </a:solidFill>
                <a:latin typeface="Arial" panose="020B0604020202020204" pitchFamily="34" charset="0"/>
              </a:defRPr>
            </a:lvl8pPr>
            <a:lvl9pPr marL="3749406" indent="-220553" defTabSz="955731" eaLnBrk="0" fontAlgn="base" hangingPunct="0">
              <a:spcBef>
                <a:spcPct val="0"/>
              </a:spcBef>
              <a:spcAft>
                <a:spcPct val="0"/>
              </a:spcAft>
              <a:defRPr>
                <a:solidFill>
                  <a:schemeClr val="tx1"/>
                </a:solidFill>
                <a:latin typeface="Arial" panose="020B0604020202020204" pitchFamily="34" charset="0"/>
              </a:defRPr>
            </a:lvl9pPr>
          </a:lstStyle>
          <a:p>
            <a:pPr eaLnBrk="1" hangingPunct="1"/>
            <a:fld id="{DDA11769-73B7-4535-97D1-A4CFF47E6176}" type="slidenum">
              <a:rPr lang="de-DE" altLang="de-DE"/>
              <a:pPr eaLnBrk="1" hangingPunct="1"/>
              <a:t>49</a:t>
            </a:fld>
            <a:endParaRPr lang="de-DE" altLang="de-DE"/>
          </a:p>
        </p:txBody>
      </p:sp>
      <p:sp>
        <p:nvSpPr>
          <p:cNvPr id="88067" name="Rectangle 2"/>
          <p:cNvSpPr>
            <a:spLocks noGrp="1" noRot="1" noChangeAspect="1" noChangeArrowheads="1" noTextEdit="1"/>
          </p:cNvSpPr>
          <p:nvPr>
            <p:ph type="sldImg"/>
          </p:nvPr>
        </p:nvSpPr>
        <p:spPr>
          <a:xfrm>
            <a:off x="917575" y="744538"/>
            <a:ext cx="4962525" cy="3722687"/>
          </a:xfrm>
          <a:ln/>
        </p:spPr>
      </p:sp>
      <p:sp>
        <p:nvSpPr>
          <p:cNvPr id="88068" name="Rectangle 3"/>
          <p:cNvSpPr>
            <a:spLocks noGrp="1" noChangeArrowheads="1"/>
          </p:cNvSpPr>
          <p:nvPr>
            <p:ph type="body" idx="1"/>
          </p:nvPr>
        </p:nvSpPr>
        <p:spPr>
          <a:noFill/>
        </p:spPr>
        <p:txBody>
          <a:bodyPr/>
          <a:lstStyle/>
          <a:p>
            <a:pPr eaLnBrk="1" hangingPunct="1"/>
            <a:endParaRPr lang="de-DE" altLang="de-DE" dirty="0">
              <a:latin typeface="Arial" panose="020B0604020202020204" pitchFamily="34" charset="0"/>
            </a:endParaRPr>
          </a:p>
        </p:txBody>
      </p:sp>
    </p:spTree>
    <p:extLst>
      <p:ext uri="{BB962C8B-B14F-4D97-AF65-F5344CB8AC3E}">
        <p14:creationId xmlns:p14="http://schemas.microsoft.com/office/powerpoint/2010/main" val="201512245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p:spPr>
        <p:txBody>
          <a:bodyPr/>
          <a:lstStyle>
            <a:lvl1pPr defTabSz="955731" eaLnBrk="0" hangingPunct="0">
              <a:defRPr>
                <a:solidFill>
                  <a:schemeClr val="tx1"/>
                </a:solidFill>
                <a:latin typeface="Arial" panose="020B0604020202020204" pitchFamily="34" charset="0"/>
              </a:defRPr>
            </a:lvl1pPr>
            <a:lvl2pPr marL="716798" indent="-275692" defTabSz="955731" eaLnBrk="0" hangingPunct="0">
              <a:defRPr>
                <a:solidFill>
                  <a:schemeClr val="tx1"/>
                </a:solidFill>
                <a:latin typeface="Arial" panose="020B0604020202020204" pitchFamily="34" charset="0"/>
              </a:defRPr>
            </a:lvl2pPr>
            <a:lvl3pPr marL="1102766" indent="-220553" defTabSz="955731" eaLnBrk="0" hangingPunct="0">
              <a:defRPr>
                <a:solidFill>
                  <a:schemeClr val="tx1"/>
                </a:solidFill>
                <a:latin typeface="Arial" panose="020B0604020202020204" pitchFamily="34" charset="0"/>
              </a:defRPr>
            </a:lvl3pPr>
            <a:lvl4pPr marL="1543873" indent="-220553" defTabSz="955731" eaLnBrk="0" hangingPunct="0">
              <a:defRPr>
                <a:solidFill>
                  <a:schemeClr val="tx1"/>
                </a:solidFill>
                <a:latin typeface="Arial" panose="020B0604020202020204" pitchFamily="34" charset="0"/>
              </a:defRPr>
            </a:lvl4pPr>
            <a:lvl5pPr marL="1984980" indent="-220553" defTabSz="955731" eaLnBrk="0" hangingPunct="0">
              <a:defRPr>
                <a:solidFill>
                  <a:schemeClr val="tx1"/>
                </a:solidFill>
                <a:latin typeface="Arial" panose="020B0604020202020204" pitchFamily="34" charset="0"/>
              </a:defRPr>
            </a:lvl5pPr>
            <a:lvl6pPr marL="2426086" indent="-220553" defTabSz="955731" eaLnBrk="0" fontAlgn="base" hangingPunct="0">
              <a:spcBef>
                <a:spcPct val="0"/>
              </a:spcBef>
              <a:spcAft>
                <a:spcPct val="0"/>
              </a:spcAft>
              <a:defRPr>
                <a:solidFill>
                  <a:schemeClr val="tx1"/>
                </a:solidFill>
                <a:latin typeface="Arial" panose="020B0604020202020204" pitchFamily="34" charset="0"/>
              </a:defRPr>
            </a:lvl6pPr>
            <a:lvl7pPr marL="2867193" indent="-220553" defTabSz="955731" eaLnBrk="0" fontAlgn="base" hangingPunct="0">
              <a:spcBef>
                <a:spcPct val="0"/>
              </a:spcBef>
              <a:spcAft>
                <a:spcPct val="0"/>
              </a:spcAft>
              <a:defRPr>
                <a:solidFill>
                  <a:schemeClr val="tx1"/>
                </a:solidFill>
                <a:latin typeface="Arial" panose="020B0604020202020204" pitchFamily="34" charset="0"/>
              </a:defRPr>
            </a:lvl7pPr>
            <a:lvl8pPr marL="3308299" indent="-220553" defTabSz="955731" eaLnBrk="0" fontAlgn="base" hangingPunct="0">
              <a:spcBef>
                <a:spcPct val="0"/>
              </a:spcBef>
              <a:spcAft>
                <a:spcPct val="0"/>
              </a:spcAft>
              <a:defRPr>
                <a:solidFill>
                  <a:schemeClr val="tx1"/>
                </a:solidFill>
                <a:latin typeface="Arial" panose="020B0604020202020204" pitchFamily="34" charset="0"/>
              </a:defRPr>
            </a:lvl8pPr>
            <a:lvl9pPr marL="3749406" indent="-220553" defTabSz="955731" eaLnBrk="0" fontAlgn="base" hangingPunct="0">
              <a:spcBef>
                <a:spcPct val="0"/>
              </a:spcBef>
              <a:spcAft>
                <a:spcPct val="0"/>
              </a:spcAft>
              <a:defRPr>
                <a:solidFill>
                  <a:schemeClr val="tx1"/>
                </a:solidFill>
                <a:latin typeface="Arial" panose="020B0604020202020204" pitchFamily="34" charset="0"/>
              </a:defRPr>
            </a:lvl9pPr>
          </a:lstStyle>
          <a:p>
            <a:pPr eaLnBrk="1" hangingPunct="1"/>
            <a:fld id="{DD209159-C313-44B4-BF31-1C07E2406656}" type="slidenum">
              <a:rPr lang="de-DE" altLang="de-DE"/>
              <a:pPr eaLnBrk="1" hangingPunct="1"/>
              <a:t>50</a:t>
            </a:fld>
            <a:endParaRPr lang="de-DE" altLang="de-DE"/>
          </a:p>
        </p:txBody>
      </p:sp>
      <p:sp>
        <p:nvSpPr>
          <p:cNvPr id="89091" name="Rectangle 2"/>
          <p:cNvSpPr>
            <a:spLocks noGrp="1" noRot="1" noChangeAspect="1" noChangeArrowheads="1" noTextEdit="1"/>
          </p:cNvSpPr>
          <p:nvPr>
            <p:ph type="sldImg"/>
          </p:nvPr>
        </p:nvSpPr>
        <p:spPr>
          <a:xfrm>
            <a:off x="917575" y="744538"/>
            <a:ext cx="4962525" cy="3722687"/>
          </a:xfrm>
          <a:ln/>
        </p:spPr>
      </p:sp>
      <p:sp>
        <p:nvSpPr>
          <p:cNvPr id="89092" name="Rectangle 3"/>
          <p:cNvSpPr>
            <a:spLocks noGrp="1" noChangeArrowheads="1"/>
          </p:cNvSpPr>
          <p:nvPr>
            <p:ph type="body" idx="1"/>
          </p:nvPr>
        </p:nvSpPr>
        <p:spPr>
          <a:noFill/>
        </p:spPr>
        <p:txBody>
          <a:bodyPr/>
          <a:lstStyle/>
          <a:p>
            <a:pPr eaLnBrk="1" hangingPunct="1">
              <a:buFontTx/>
              <a:buChar char="-"/>
            </a:pPr>
            <a:endParaRPr lang="de-DE" altLang="de-DE" dirty="0">
              <a:latin typeface="Arial" panose="020B0604020202020204" pitchFamily="34" charset="0"/>
            </a:endParaRPr>
          </a:p>
        </p:txBody>
      </p:sp>
    </p:spTree>
    <p:extLst>
      <p:ext uri="{BB962C8B-B14F-4D97-AF65-F5344CB8AC3E}">
        <p14:creationId xmlns:p14="http://schemas.microsoft.com/office/powerpoint/2010/main" val="209783750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p:spPr>
        <p:txBody>
          <a:bodyPr/>
          <a:lstStyle>
            <a:lvl1pPr defTabSz="955731" eaLnBrk="0" hangingPunct="0">
              <a:defRPr>
                <a:solidFill>
                  <a:schemeClr val="tx1"/>
                </a:solidFill>
                <a:latin typeface="Arial" panose="020B0604020202020204" pitchFamily="34" charset="0"/>
              </a:defRPr>
            </a:lvl1pPr>
            <a:lvl2pPr marL="716798" indent="-275692" defTabSz="955731" eaLnBrk="0" hangingPunct="0">
              <a:defRPr>
                <a:solidFill>
                  <a:schemeClr val="tx1"/>
                </a:solidFill>
                <a:latin typeface="Arial" panose="020B0604020202020204" pitchFamily="34" charset="0"/>
              </a:defRPr>
            </a:lvl2pPr>
            <a:lvl3pPr marL="1102766" indent="-220553" defTabSz="955731" eaLnBrk="0" hangingPunct="0">
              <a:defRPr>
                <a:solidFill>
                  <a:schemeClr val="tx1"/>
                </a:solidFill>
                <a:latin typeface="Arial" panose="020B0604020202020204" pitchFamily="34" charset="0"/>
              </a:defRPr>
            </a:lvl3pPr>
            <a:lvl4pPr marL="1543873" indent="-220553" defTabSz="955731" eaLnBrk="0" hangingPunct="0">
              <a:defRPr>
                <a:solidFill>
                  <a:schemeClr val="tx1"/>
                </a:solidFill>
                <a:latin typeface="Arial" panose="020B0604020202020204" pitchFamily="34" charset="0"/>
              </a:defRPr>
            </a:lvl4pPr>
            <a:lvl5pPr marL="1984980" indent="-220553" defTabSz="955731" eaLnBrk="0" hangingPunct="0">
              <a:defRPr>
                <a:solidFill>
                  <a:schemeClr val="tx1"/>
                </a:solidFill>
                <a:latin typeface="Arial" panose="020B0604020202020204" pitchFamily="34" charset="0"/>
              </a:defRPr>
            </a:lvl5pPr>
            <a:lvl6pPr marL="2426086" indent="-220553" defTabSz="955731" eaLnBrk="0" fontAlgn="base" hangingPunct="0">
              <a:spcBef>
                <a:spcPct val="0"/>
              </a:spcBef>
              <a:spcAft>
                <a:spcPct val="0"/>
              </a:spcAft>
              <a:defRPr>
                <a:solidFill>
                  <a:schemeClr val="tx1"/>
                </a:solidFill>
                <a:latin typeface="Arial" panose="020B0604020202020204" pitchFamily="34" charset="0"/>
              </a:defRPr>
            </a:lvl6pPr>
            <a:lvl7pPr marL="2867193" indent="-220553" defTabSz="955731" eaLnBrk="0" fontAlgn="base" hangingPunct="0">
              <a:spcBef>
                <a:spcPct val="0"/>
              </a:spcBef>
              <a:spcAft>
                <a:spcPct val="0"/>
              </a:spcAft>
              <a:defRPr>
                <a:solidFill>
                  <a:schemeClr val="tx1"/>
                </a:solidFill>
                <a:latin typeface="Arial" panose="020B0604020202020204" pitchFamily="34" charset="0"/>
              </a:defRPr>
            </a:lvl7pPr>
            <a:lvl8pPr marL="3308299" indent="-220553" defTabSz="955731" eaLnBrk="0" fontAlgn="base" hangingPunct="0">
              <a:spcBef>
                <a:spcPct val="0"/>
              </a:spcBef>
              <a:spcAft>
                <a:spcPct val="0"/>
              </a:spcAft>
              <a:defRPr>
                <a:solidFill>
                  <a:schemeClr val="tx1"/>
                </a:solidFill>
                <a:latin typeface="Arial" panose="020B0604020202020204" pitchFamily="34" charset="0"/>
              </a:defRPr>
            </a:lvl8pPr>
            <a:lvl9pPr marL="3749406" indent="-220553" defTabSz="955731" eaLnBrk="0" fontAlgn="base" hangingPunct="0">
              <a:spcBef>
                <a:spcPct val="0"/>
              </a:spcBef>
              <a:spcAft>
                <a:spcPct val="0"/>
              </a:spcAft>
              <a:defRPr>
                <a:solidFill>
                  <a:schemeClr val="tx1"/>
                </a:solidFill>
                <a:latin typeface="Arial" panose="020B0604020202020204" pitchFamily="34" charset="0"/>
              </a:defRPr>
            </a:lvl9pPr>
          </a:lstStyle>
          <a:p>
            <a:pPr eaLnBrk="1" hangingPunct="1"/>
            <a:fld id="{0A2A6777-2674-4E0E-8B65-18FC246DFD18}" type="slidenum">
              <a:rPr lang="de-DE" altLang="de-DE"/>
              <a:pPr eaLnBrk="1" hangingPunct="1"/>
              <a:t>51</a:t>
            </a:fld>
            <a:endParaRPr lang="de-DE" altLang="de-DE"/>
          </a:p>
        </p:txBody>
      </p:sp>
      <p:sp>
        <p:nvSpPr>
          <p:cNvPr id="90115" name="Rectangle 2"/>
          <p:cNvSpPr>
            <a:spLocks noGrp="1" noRot="1" noChangeAspect="1" noChangeArrowheads="1" noTextEdit="1"/>
          </p:cNvSpPr>
          <p:nvPr>
            <p:ph type="sldImg"/>
          </p:nvPr>
        </p:nvSpPr>
        <p:spPr>
          <a:xfrm>
            <a:off x="917575" y="744538"/>
            <a:ext cx="4962525" cy="3722687"/>
          </a:xfrm>
          <a:ln/>
        </p:spPr>
      </p:sp>
      <p:sp>
        <p:nvSpPr>
          <p:cNvPr id="90116" name="Rectangle 3"/>
          <p:cNvSpPr>
            <a:spLocks noGrp="1" noChangeArrowheads="1"/>
          </p:cNvSpPr>
          <p:nvPr>
            <p:ph type="body" idx="1"/>
          </p:nvPr>
        </p:nvSpPr>
        <p:spPr>
          <a:noFill/>
        </p:spPr>
        <p:txBody>
          <a:bodyPr/>
          <a:lstStyle/>
          <a:p>
            <a:pPr eaLnBrk="1" hangingPunct="1"/>
            <a:r>
              <a:rPr lang="de-DE" altLang="de-DE" dirty="0">
                <a:latin typeface="Arial" panose="020B0604020202020204" pitchFamily="34" charset="0"/>
              </a:rPr>
              <a:t> </a:t>
            </a:r>
          </a:p>
        </p:txBody>
      </p:sp>
    </p:spTree>
    <p:extLst>
      <p:ext uri="{BB962C8B-B14F-4D97-AF65-F5344CB8AC3E}">
        <p14:creationId xmlns:p14="http://schemas.microsoft.com/office/powerpoint/2010/main" val="111950247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p:spPr>
        <p:txBody>
          <a:bodyPr/>
          <a:lstStyle>
            <a:lvl1pPr defTabSz="955731" eaLnBrk="0" hangingPunct="0">
              <a:defRPr>
                <a:solidFill>
                  <a:schemeClr val="tx1"/>
                </a:solidFill>
                <a:latin typeface="Arial" panose="020B0604020202020204" pitchFamily="34" charset="0"/>
              </a:defRPr>
            </a:lvl1pPr>
            <a:lvl2pPr marL="716798" indent="-275692" defTabSz="955731" eaLnBrk="0" hangingPunct="0">
              <a:defRPr>
                <a:solidFill>
                  <a:schemeClr val="tx1"/>
                </a:solidFill>
                <a:latin typeface="Arial" panose="020B0604020202020204" pitchFamily="34" charset="0"/>
              </a:defRPr>
            </a:lvl2pPr>
            <a:lvl3pPr marL="1102766" indent="-220553" defTabSz="955731" eaLnBrk="0" hangingPunct="0">
              <a:defRPr>
                <a:solidFill>
                  <a:schemeClr val="tx1"/>
                </a:solidFill>
                <a:latin typeface="Arial" panose="020B0604020202020204" pitchFamily="34" charset="0"/>
              </a:defRPr>
            </a:lvl3pPr>
            <a:lvl4pPr marL="1543873" indent="-220553" defTabSz="955731" eaLnBrk="0" hangingPunct="0">
              <a:defRPr>
                <a:solidFill>
                  <a:schemeClr val="tx1"/>
                </a:solidFill>
                <a:latin typeface="Arial" panose="020B0604020202020204" pitchFamily="34" charset="0"/>
              </a:defRPr>
            </a:lvl4pPr>
            <a:lvl5pPr marL="1984980" indent="-220553" defTabSz="955731" eaLnBrk="0" hangingPunct="0">
              <a:defRPr>
                <a:solidFill>
                  <a:schemeClr val="tx1"/>
                </a:solidFill>
                <a:latin typeface="Arial" panose="020B0604020202020204" pitchFamily="34" charset="0"/>
              </a:defRPr>
            </a:lvl5pPr>
            <a:lvl6pPr marL="2426086" indent="-220553" defTabSz="955731" eaLnBrk="0" fontAlgn="base" hangingPunct="0">
              <a:spcBef>
                <a:spcPct val="0"/>
              </a:spcBef>
              <a:spcAft>
                <a:spcPct val="0"/>
              </a:spcAft>
              <a:defRPr>
                <a:solidFill>
                  <a:schemeClr val="tx1"/>
                </a:solidFill>
                <a:latin typeface="Arial" panose="020B0604020202020204" pitchFamily="34" charset="0"/>
              </a:defRPr>
            </a:lvl6pPr>
            <a:lvl7pPr marL="2867193" indent="-220553" defTabSz="955731" eaLnBrk="0" fontAlgn="base" hangingPunct="0">
              <a:spcBef>
                <a:spcPct val="0"/>
              </a:spcBef>
              <a:spcAft>
                <a:spcPct val="0"/>
              </a:spcAft>
              <a:defRPr>
                <a:solidFill>
                  <a:schemeClr val="tx1"/>
                </a:solidFill>
                <a:latin typeface="Arial" panose="020B0604020202020204" pitchFamily="34" charset="0"/>
              </a:defRPr>
            </a:lvl7pPr>
            <a:lvl8pPr marL="3308299" indent="-220553" defTabSz="955731" eaLnBrk="0" fontAlgn="base" hangingPunct="0">
              <a:spcBef>
                <a:spcPct val="0"/>
              </a:spcBef>
              <a:spcAft>
                <a:spcPct val="0"/>
              </a:spcAft>
              <a:defRPr>
                <a:solidFill>
                  <a:schemeClr val="tx1"/>
                </a:solidFill>
                <a:latin typeface="Arial" panose="020B0604020202020204" pitchFamily="34" charset="0"/>
              </a:defRPr>
            </a:lvl8pPr>
            <a:lvl9pPr marL="3749406" indent="-220553" defTabSz="955731" eaLnBrk="0" fontAlgn="base" hangingPunct="0">
              <a:spcBef>
                <a:spcPct val="0"/>
              </a:spcBef>
              <a:spcAft>
                <a:spcPct val="0"/>
              </a:spcAft>
              <a:defRPr>
                <a:solidFill>
                  <a:schemeClr val="tx1"/>
                </a:solidFill>
                <a:latin typeface="Arial" panose="020B0604020202020204" pitchFamily="34" charset="0"/>
              </a:defRPr>
            </a:lvl9pPr>
          </a:lstStyle>
          <a:p>
            <a:pPr eaLnBrk="1" hangingPunct="1"/>
            <a:fld id="{DDADC89A-C719-4694-91A4-BBDF2E69558F}" type="slidenum">
              <a:rPr lang="de-DE" altLang="de-DE"/>
              <a:pPr eaLnBrk="1" hangingPunct="1"/>
              <a:t>52</a:t>
            </a:fld>
            <a:endParaRPr lang="de-DE" altLang="de-DE"/>
          </a:p>
        </p:txBody>
      </p:sp>
      <p:sp>
        <p:nvSpPr>
          <p:cNvPr id="91139" name="Rectangle 2"/>
          <p:cNvSpPr>
            <a:spLocks noGrp="1" noRot="1" noChangeAspect="1" noChangeArrowheads="1" noTextEdit="1"/>
          </p:cNvSpPr>
          <p:nvPr>
            <p:ph type="sldImg"/>
          </p:nvPr>
        </p:nvSpPr>
        <p:spPr>
          <a:xfrm>
            <a:off x="917575" y="744538"/>
            <a:ext cx="4962525" cy="3722687"/>
          </a:xfrm>
          <a:ln/>
        </p:spPr>
      </p:sp>
      <p:sp>
        <p:nvSpPr>
          <p:cNvPr id="91140" name="Rectangle 3"/>
          <p:cNvSpPr>
            <a:spLocks noGrp="1" noChangeArrowheads="1"/>
          </p:cNvSpPr>
          <p:nvPr>
            <p:ph type="body" idx="1"/>
          </p:nvPr>
        </p:nvSpPr>
        <p:spPr>
          <a:noFill/>
        </p:spPr>
        <p:txBody>
          <a:bodyPr/>
          <a:lstStyle/>
          <a:p>
            <a:pPr eaLnBrk="1" hangingPunct="1">
              <a:buFontTx/>
              <a:buChar char="-"/>
            </a:pPr>
            <a:endParaRPr lang="de-DE" altLang="de-DE" b="1" dirty="0">
              <a:latin typeface="Arial" panose="020B0604020202020204" pitchFamily="34" charset="0"/>
            </a:endParaRPr>
          </a:p>
        </p:txBody>
      </p:sp>
    </p:spTree>
    <p:extLst>
      <p:ext uri="{BB962C8B-B14F-4D97-AF65-F5344CB8AC3E}">
        <p14:creationId xmlns:p14="http://schemas.microsoft.com/office/powerpoint/2010/main" val="407374565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p:spPr>
        <p:txBody>
          <a:bodyPr/>
          <a:lstStyle>
            <a:lvl1pPr defTabSz="955731" eaLnBrk="0" hangingPunct="0">
              <a:defRPr>
                <a:solidFill>
                  <a:schemeClr val="tx1"/>
                </a:solidFill>
                <a:latin typeface="Arial" panose="020B0604020202020204" pitchFamily="34" charset="0"/>
              </a:defRPr>
            </a:lvl1pPr>
            <a:lvl2pPr marL="716798" indent="-275692" defTabSz="955731" eaLnBrk="0" hangingPunct="0">
              <a:defRPr>
                <a:solidFill>
                  <a:schemeClr val="tx1"/>
                </a:solidFill>
                <a:latin typeface="Arial" panose="020B0604020202020204" pitchFamily="34" charset="0"/>
              </a:defRPr>
            </a:lvl2pPr>
            <a:lvl3pPr marL="1102766" indent="-220553" defTabSz="955731" eaLnBrk="0" hangingPunct="0">
              <a:defRPr>
                <a:solidFill>
                  <a:schemeClr val="tx1"/>
                </a:solidFill>
                <a:latin typeface="Arial" panose="020B0604020202020204" pitchFamily="34" charset="0"/>
              </a:defRPr>
            </a:lvl3pPr>
            <a:lvl4pPr marL="1543873" indent="-220553" defTabSz="955731" eaLnBrk="0" hangingPunct="0">
              <a:defRPr>
                <a:solidFill>
                  <a:schemeClr val="tx1"/>
                </a:solidFill>
                <a:latin typeface="Arial" panose="020B0604020202020204" pitchFamily="34" charset="0"/>
              </a:defRPr>
            </a:lvl4pPr>
            <a:lvl5pPr marL="1984980" indent="-220553" defTabSz="955731" eaLnBrk="0" hangingPunct="0">
              <a:defRPr>
                <a:solidFill>
                  <a:schemeClr val="tx1"/>
                </a:solidFill>
                <a:latin typeface="Arial" panose="020B0604020202020204" pitchFamily="34" charset="0"/>
              </a:defRPr>
            </a:lvl5pPr>
            <a:lvl6pPr marL="2426086" indent="-220553" defTabSz="955731" eaLnBrk="0" fontAlgn="base" hangingPunct="0">
              <a:spcBef>
                <a:spcPct val="0"/>
              </a:spcBef>
              <a:spcAft>
                <a:spcPct val="0"/>
              </a:spcAft>
              <a:defRPr>
                <a:solidFill>
                  <a:schemeClr val="tx1"/>
                </a:solidFill>
                <a:latin typeface="Arial" panose="020B0604020202020204" pitchFamily="34" charset="0"/>
              </a:defRPr>
            </a:lvl6pPr>
            <a:lvl7pPr marL="2867193" indent="-220553" defTabSz="955731" eaLnBrk="0" fontAlgn="base" hangingPunct="0">
              <a:spcBef>
                <a:spcPct val="0"/>
              </a:spcBef>
              <a:spcAft>
                <a:spcPct val="0"/>
              </a:spcAft>
              <a:defRPr>
                <a:solidFill>
                  <a:schemeClr val="tx1"/>
                </a:solidFill>
                <a:latin typeface="Arial" panose="020B0604020202020204" pitchFamily="34" charset="0"/>
              </a:defRPr>
            </a:lvl7pPr>
            <a:lvl8pPr marL="3308299" indent="-220553" defTabSz="955731" eaLnBrk="0" fontAlgn="base" hangingPunct="0">
              <a:spcBef>
                <a:spcPct val="0"/>
              </a:spcBef>
              <a:spcAft>
                <a:spcPct val="0"/>
              </a:spcAft>
              <a:defRPr>
                <a:solidFill>
                  <a:schemeClr val="tx1"/>
                </a:solidFill>
                <a:latin typeface="Arial" panose="020B0604020202020204" pitchFamily="34" charset="0"/>
              </a:defRPr>
            </a:lvl8pPr>
            <a:lvl9pPr marL="3749406" indent="-220553" defTabSz="955731" eaLnBrk="0" fontAlgn="base" hangingPunct="0">
              <a:spcBef>
                <a:spcPct val="0"/>
              </a:spcBef>
              <a:spcAft>
                <a:spcPct val="0"/>
              </a:spcAft>
              <a:defRPr>
                <a:solidFill>
                  <a:schemeClr val="tx1"/>
                </a:solidFill>
                <a:latin typeface="Arial" panose="020B0604020202020204" pitchFamily="34" charset="0"/>
              </a:defRPr>
            </a:lvl9pPr>
          </a:lstStyle>
          <a:p>
            <a:pPr eaLnBrk="1" hangingPunct="1"/>
            <a:fld id="{DDADC89A-C719-4694-91A4-BBDF2E69558F}" type="slidenum">
              <a:rPr lang="de-DE" altLang="de-DE"/>
              <a:pPr eaLnBrk="1" hangingPunct="1"/>
              <a:t>53</a:t>
            </a:fld>
            <a:endParaRPr lang="de-DE" altLang="de-DE"/>
          </a:p>
        </p:txBody>
      </p:sp>
      <p:sp>
        <p:nvSpPr>
          <p:cNvPr id="91139" name="Rectangle 2"/>
          <p:cNvSpPr>
            <a:spLocks noGrp="1" noRot="1" noChangeAspect="1" noChangeArrowheads="1" noTextEdit="1"/>
          </p:cNvSpPr>
          <p:nvPr>
            <p:ph type="sldImg"/>
          </p:nvPr>
        </p:nvSpPr>
        <p:spPr>
          <a:xfrm>
            <a:off x="917575" y="744538"/>
            <a:ext cx="4962525" cy="3722687"/>
          </a:xfrm>
          <a:ln/>
        </p:spPr>
      </p:sp>
      <p:sp>
        <p:nvSpPr>
          <p:cNvPr id="91140" name="Rectangle 3"/>
          <p:cNvSpPr>
            <a:spLocks noGrp="1" noChangeArrowheads="1"/>
          </p:cNvSpPr>
          <p:nvPr>
            <p:ph type="body" idx="1"/>
          </p:nvPr>
        </p:nvSpPr>
        <p:spPr>
          <a:noFill/>
        </p:spPr>
        <p:txBody>
          <a:bodyPr/>
          <a:lstStyle/>
          <a:p>
            <a:pPr eaLnBrk="1" hangingPunct="1">
              <a:buFontTx/>
              <a:buChar char="-"/>
            </a:pPr>
            <a:endParaRPr lang="de-DE" altLang="de-DE" dirty="0">
              <a:latin typeface="Arial" panose="020B0604020202020204" pitchFamily="34" charset="0"/>
            </a:endParaRPr>
          </a:p>
        </p:txBody>
      </p:sp>
    </p:spTree>
    <p:extLst>
      <p:ext uri="{BB962C8B-B14F-4D97-AF65-F5344CB8AC3E}">
        <p14:creationId xmlns:p14="http://schemas.microsoft.com/office/powerpoint/2010/main" val="327308059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p:spPr>
        <p:txBody>
          <a:bodyPr/>
          <a:lstStyle>
            <a:lvl1pPr defTabSz="955731" eaLnBrk="0" hangingPunct="0">
              <a:defRPr>
                <a:solidFill>
                  <a:schemeClr val="tx1"/>
                </a:solidFill>
                <a:latin typeface="Arial" panose="020B0604020202020204" pitchFamily="34" charset="0"/>
              </a:defRPr>
            </a:lvl1pPr>
            <a:lvl2pPr marL="716798" indent="-275692" defTabSz="955731" eaLnBrk="0" hangingPunct="0">
              <a:defRPr>
                <a:solidFill>
                  <a:schemeClr val="tx1"/>
                </a:solidFill>
                <a:latin typeface="Arial" panose="020B0604020202020204" pitchFamily="34" charset="0"/>
              </a:defRPr>
            </a:lvl2pPr>
            <a:lvl3pPr marL="1102766" indent="-220553" defTabSz="955731" eaLnBrk="0" hangingPunct="0">
              <a:defRPr>
                <a:solidFill>
                  <a:schemeClr val="tx1"/>
                </a:solidFill>
                <a:latin typeface="Arial" panose="020B0604020202020204" pitchFamily="34" charset="0"/>
              </a:defRPr>
            </a:lvl3pPr>
            <a:lvl4pPr marL="1543873" indent="-220553" defTabSz="955731" eaLnBrk="0" hangingPunct="0">
              <a:defRPr>
                <a:solidFill>
                  <a:schemeClr val="tx1"/>
                </a:solidFill>
                <a:latin typeface="Arial" panose="020B0604020202020204" pitchFamily="34" charset="0"/>
              </a:defRPr>
            </a:lvl4pPr>
            <a:lvl5pPr marL="1984980" indent="-220553" defTabSz="955731" eaLnBrk="0" hangingPunct="0">
              <a:defRPr>
                <a:solidFill>
                  <a:schemeClr val="tx1"/>
                </a:solidFill>
                <a:latin typeface="Arial" panose="020B0604020202020204" pitchFamily="34" charset="0"/>
              </a:defRPr>
            </a:lvl5pPr>
            <a:lvl6pPr marL="2426086" indent="-220553" defTabSz="955731" eaLnBrk="0" fontAlgn="base" hangingPunct="0">
              <a:spcBef>
                <a:spcPct val="0"/>
              </a:spcBef>
              <a:spcAft>
                <a:spcPct val="0"/>
              </a:spcAft>
              <a:defRPr>
                <a:solidFill>
                  <a:schemeClr val="tx1"/>
                </a:solidFill>
                <a:latin typeface="Arial" panose="020B0604020202020204" pitchFamily="34" charset="0"/>
              </a:defRPr>
            </a:lvl6pPr>
            <a:lvl7pPr marL="2867193" indent="-220553" defTabSz="955731" eaLnBrk="0" fontAlgn="base" hangingPunct="0">
              <a:spcBef>
                <a:spcPct val="0"/>
              </a:spcBef>
              <a:spcAft>
                <a:spcPct val="0"/>
              </a:spcAft>
              <a:defRPr>
                <a:solidFill>
                  <a:schemeClr val="tx1"/>
                </a:solidFill>
                <a:latin typeface="Arial" panose="020B0604020202020204" pitchFamily="34" charset="0"/>
              </a:defRPr>
            </a:lvl7pPr>
            <a:lvl8pPr marL="3308299" indent="-220553" defTabSz="955731" eaLnBrk="0" fontAlgn="base" hangingPunct="0">
              <a:spcBef>
                <a:spcPct val="0"/>
              </a:spcBef>
              <a:spcAft>
                <a:spcPct val="0"/>
              </a:spcAft>
              <a:defRPr>
                <a:solidFill>
                  <a:schemeClr val="tx1"/>
                </a:solidFill>
                <a:latin typeface="Arial" panose="020B0604020202020204" pitchFamily="34" charset="0"/>
              </a:defRPr>
            </a:lvl8pPr>
            <a:lvl9pPr marL="3749406" indent="-220553" defTabSz="955731" eaLnBrk="0" fontAlgn="base" hangingPunct="0">
              <a:spcBef>
                <a:spcPct val="0"/>
              </a:spcBef>
              <a:spcAft>
                <a:spcPct val="0"/>
              </a:spcAft>
              <a:defRPr>
                <a:solidFill>
                  <a:schemeClr val="tx1"/>
                </a:solidFill>
                <a:latin typeface="Arial" panose="020B0604020202020204" pitchFamily="34" charset="0"/>
              </a:defRPr>
            </a:lvl9pPr>
          </a:lstStyle>
          <a:p>
            <a:pPr eaLnBrk="1" hangingPunct="1"/>
            <a:fld id="{4688B2B5-B0E7-4FB9-B69D-5FE2F0B59022}" type="slidenum">
              <a:rPr lang="de-DE" altLang="de-DE"/>
              <a:pPr eaLnBrk="1" hangingPunct="1"/>
              <a:t>54</a:t>
            </a:fld>
            <a:endParaRPr lang="de-DE" altLang="de-DE"/>
          </a:p>
        </p:txBody>
      </p:sp>
      <p:sp>
        <p:nvSpPr>
          <p:cNvPr id="92163" name="Rectangle 2"/>
          <p:cNvSpPr>
            <a:spLocks noGrp="1" noRot="1" noChangeAspect="1" noChangeArrowheads="1" noTextEdit="1"/>
          </p:cNvSpPr>
          <p:nvPr>
            <p:ph type="sldImg"/>
          </p:nvPr>
        </p:nvSpPr>
        <p:spPr>
          <a:xfrm>
            <a:off x="917575" y="744538"/>
            <a:ext cx="4962525" cy="3722687"/>
          </a:xfrm>
          <a:ln/>
        </p:spPr>
      </p:sp>
      <p:sp>
        <p:nvSpPr>
          <p:cNvPr id="92164" name="Rectangle 3"/>
          <p:cNvSpPr>
            <a:spLocks noGrp="1" noChangeArrowheads="1"/>
          </p:cNvSpPr>
          <p:nvPr>
            <p:ph type="body" idx="1"/>
          </p:nvPr>
        </p:nvSpPr>
        <p:spPr>
          <a:noFill/>
        </p:spPr>
        <p:txBody>
          <a:bodyPr/>
          <a:lstStyle/>
          <a:p>
            <a:pPr eaLnBrk="1" hangingPunct="1">
              <a:buFontTx/>
              <a:buChar char="-"/>
            </a:pPr>
            <a:endParaRPr lang="de-DE" altLang="de-DE" dirty="0">
              <a:latin typeface="Arial" panose="020B0604020202020204" pitchFamily="34" charset="0"/>
            </a:endParaRPr>
          </a:p>
          <a:p>
            <a:pPr eaLnBrk="1" hangingPunct="1"/>
            <a:endParaRPr lang="de-DE" altLang="de-DE" dirty="0">
              <a:latin typeface="Arial" panose="020B0604020202020204" pitchFamily="34" charset="0"/>
            </a:endParaRPr>
          </a:p>
        </p:txBody>
      </p:sp>
    </p:spTree>
    <p:extLst>
      <p:ext uri="{BB962C8B-B14F-4D97-AF65-F5344CB8AC3E}">
        <p14:creationId xmlns:p14="http://schemas.microsoft.com/office/powerpoint/2010/main" val="236805483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p:spPr>
        <p:txBody>
          <a:bodyPr/>
          <a:lstStyle>
            <a:lvl1pPr defTabSz="955731" eaLnBrk="0" hangingPunct="0">
              <a:defRPr>
                <a:solidFill>
                  <a:schemeClr val="tx1"/>
                </a:solidFill>
                <a:latin typeface="Arial" panose="020B0604020202020204" pitchFamily="34" charset="0"/>
              </a:defRPr>
            </a:lvl1pPr>
            <a:lvl2pPr marL="716798" indent="-275692" defTabSz="955731" eaLnBrk="0" hangingPunct="0">
              <a:defRPr>
                <a:solidFill>
                  <a:schemeClr val="tx1"/>
                </a:solidFill>
                <a:latin typeface="Arial" panose="020B0604020202020204" pitchFamily="34" charset="0"/>
              </a:defRPr>
            </a:lvl2pPr>
            <a:lvl3pPr marL="1102766" indent="-220553" defTabSz="955731" eaLnBrk="0" hangingPunct="0">
              <a:defRPr>
                <a:solidFill>
                  <a:schemeClr val="tx1"/>
                </a:solidFill>
                <a:latin typeface="Arial" panose="020B0604020202020204" pitchFamily="34" charset="0"/>
              </a:defRPr>
            </a:lvl3pPr>
            <a:lvl4pPr marL="1543873" indent="-220553" defTabSz="955731" eaLnBrk="0" hangingPunct="0">
              <a:defRPr>
                <a:solidFill>
                  <a:schemeClr val="tx1"/>
                </a:solidFill>
                <a:latin typeface="Arial" panose="020B0604020202020204" pitchFamily="34" charset="0"/>
              </a:defRPr>
            </a:lvl4pPr>
            <a:lvl5pPr marL="1984980" indent="-220553" defTabSz="955731" eaLnBrk="0" hangingPunct="0">
              <a:defRPr>
                <a:solidFill>
                  <a:schemeClr val="tx1"/>
                </a:solidFill>
                <a:latin typeface="Arial" panose="020B0604020202020204" pitchFamily="34" charset="0"/>
              </a:defRPr>
            </a:lvl5pPr>
            <a:lvl6pPr marL="2426086" indent="-220553" defTabSz="955731" eaLnBrk="0" fontAlgn="base" hangingPunct="0">
              <a:spcBef>
                <a:spcPct val="0"/>
              </a:spcBef>
              <a:spcAft>
                <a:spcPct val="0"/>
              </a:spcAft>
              <a:defRPr>
                <a:solidFill>
                  <a:schemeClr val="tx1"/>
                </a:solidFill>
                <a:latin typeface="Arial" panose="020B0604020202020204" pitchFamily="34" charset="0"/>
              </a:defRPr>
            </a:lvl6pPr>
            <a:lvl7pPr marL="2867193" indent="-220553" defTabSz="955731" eaLnBrk="0" fontAlgn="base" hangingPunct="0">
              <a:spcBef>
                <a:spcPct val="0"/>
              </a:spcBef>
              <a:spcAft>
                <a:spcPct val="0"/>
              </a:spcAft>
              <a:defRPr>
                <a:solidFill>
                  <a:schemeClr val="tx1"/>
                </a:solidFill>
                <a:latin typeface="Arial" panose="020B0604020202020204" pitchFamily="34" charset="0"/>
              </a:defRPr>
            </a:lvl7pPr>
            <a:lvl8pPr marL="3308299" indent="-220553" defTabSz="955731" eaLnBrk="0" fontAlgn="base" hangingPunct="0">
              <a:spcBef>
                <a:spcPct val="0"/>
              </a:spcBef>
              <a:spcAft>
                <a:spcPct val="0"/>
              </a:spcAft>
              <a:defRPr>
                <a:solidFill>
                  <a:schemeClr val="tx1"/>
                </a:solidFill>
                <a:latin typeface="Arial" panose="020B0604020202020204" pitchFamily="34" charset="0"/>
              </a:defRPr>
            </a:lvl8pPr>
            <a:lvl9pPr marL="3749406" indent="-220553" defTabSz="955731" eaLnBrk="0" fontAlgn="base" hangingPunct="0">
              <a:spcBef>
                <a:spcPct val="0"/>
              </a:spcBef>
              <a:spcAft>
                <a:spcPct val="0"/>
              </a:spcAft>
              <a:defRPr>
                <a:solidFill>
                  <a:schemeClr val="tx1"/>
                </a:solidFill>
                <a:latin typeface="Arial" panose="020B0604020202020204" pitchFamily="34" charset="0"/>
              </a:defRPr>
            </a:lvl9pPr>
          </a:lstStyle>
          <a:p>
            <a:pPr eaLnBrk="1" hangingPunct="1"/>
            <a:fld id="{0A2A6777-2674-4E0E-8B65-18FC246DFD18}" type="slidenum">
              <a:rPr lang="de-DE" altLang="de-DE"/>
              <a:pPr eaLnBrk="1" hangingPunct="1"/>
              <a:t>55</a:t>
            </a:fld>
            <a:endParaRPr lang="de-DE" altLang="de-DE"/>
          </a:p>
        </p:txBody>
      </p:sp>
      <p:sp>
        <p:nvSpPr>
          <p:cNvPr id="90115" name="Rectangle 2"/>
          <p:cNvSpPr>
            <a:spLocks noGrp="1" noRot="1" noChangeAspect="1" noChangeArrowheads="1" noTextEdit="1"/>
          </p:cNvSpPr>
          <p:nvPr>
            <p:ph type="sldImg"/>
          </p:nvPr>
        </p:nvSpPr>
        <p:spPr>
          <a:xfrm>
            <a:off x="917575" y="744538"/>
            <a:ext cx="4962525" cy="3722687"/>
          </a:xfrm>
          <a:ln/>
        </p:spPr>
      </p:sp>
      <p:sp>
        <p:nvSpPr>
          <p:cNvPr id="90116" name="Rectangle 3"/>
          <p:cNvSpPr>
            <a:spLocks noGrp="1" noChangeArrowheads="1"/>
          </p:cNvSpPr>
          <p:nvPr>
            <p:ph type="body" idx="1"/>
          </p:nvPr>
        </p:nvSpPr>
        <p:spPr>
          <a:noFill/>
        </p:spPr>
        <p:txBody>
          <a:bodyPr/>
          <a:lstStyle/>
          <a:p>
            <a:pPr eaLnBrk="1" hangingPunct="1">
              <a:buFontTx/>
              <a:buChar char="-"/>
            </a:pPr>
            <a:endParaRPr lang="de-DE" altLang="de-DE" dirty="0">
              <a:latin typeface="Arial" panose="020B0604020202020204" pitchFamily="34" charset="0"/>
            </a:endParaRPr>
          </a:p>
        </p:txBody>
      </p:sp>
    </p:spTree>
    <p:extLst>
      <p:ext uri="{BB962C8B-B14F-4D97-AF65-F5344CB8AC3E}">
        <p14:creationId xmlns:p14="http://schemas.microsoft.com/office/powerpoint/2010/main" val="133684906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p:spPr>
        <p:txBody>
          <a:bodyPr/>
          <a:lstStyle>
            <a:lvl1pPr defTabSz="955731" eaLnBrk="0" hangingPunct="0">
              <a:defRPr>
                <a:solidFill>
                  <a:schemeClr val="tx1"/>
                </a:solidFill>
                <a:latin typeface="Arial" panose="020B0604020202020204" pitchFamily="34" charset="0"/>
              </a:defRPr>
            </a:lvl1pPr>
            <a:lvl2pPr marL="716798" indent="-275692" defTabSz="955731" eaLnBrk="0" hangingPunct="0">
              <a:defRPr>
                <a:solidFill>
                  <a:schemeClr val="tx1"/>
                </a:solidFill>
                <a:latin typeface="Arial" panose="020B0604020202020204" pitchFamily="34" charset="0"/>
              </a:defRPr>
            </a:lvl2pPr>
            <a:lvl3pPr marL="1102766" indent="-220553" defTabSz="955731" eaLnBrk="0" hangingPunct="0">
              <a:defRPr>
                <a:solidFill>
                  <a:schemeClr val="tx1"/>
                </a:solidFill>
                <a:latin typeface="Arial" panose="020B0604020202020204" pitchFamily="34" charset="0"/>
              </a:defRPr>
            </a:lvl3pPr>
            <a:lvl4pPr marL="1543873" indent="-220553" defTabSz="955731" eaLnBrk="0" hangingPunct="0">
              <a:defRPr>
                <a:solidFill>
                  <a:schemeClr val="tx1"/>
                </a:solidFill>
                <a:latin typeface="Arial" panose="020B0604020202020204" pitchFamily="34" charset="0"/>
              </a:defRPr>
            </a:lvl4pPr>
            <a:lvl5pPr marL="1984980" indent="-220553" defTabSz="955731" eaLnBrk="0" hangingPunct="0">
              <a:defRPr>
                <a:solidFill>
                  <a:schemeClr val="tx1"/>
                </a:solidFill>
                <a:latin typeface="Arial" panose="020B0604020202020204" pitchFamily="34" charset="0"/>
              </a:defRPr>
            </a:lvl5pPr>
            <a:lvl6pPr marL="2426086" indent="-220553" defTabSz="955731" eaLnBrk="0" fontAlgn="base" hangingPunct="0">
              <a:spcBef>
                <a:spcPct val="0"/>
              </a:spcBef>
              <a:spcAft>
                <a:spcPct val="0"/>
              </a:spcAft>
              <a:defRPr>
                <a:solidFill>
                  <a:schemeClr val="tx1"/>
                </a:solidFill>
                <a:latin typeface="Arial" panose="020B0604020202020204" pitchFamily="34" charset="0"/>
              </a:defRPr>
            </a:lvl6pPr>
            <a:lvl7pPr marL="2867193" indent="-220553" defTabSz="955731" eaLnBrk="0" fontAlgn="base" hangingPunct="0">
              <a:spcBef>
                <a:spcPct val="0"/>
              </a:spcBef>
              <a:spcAft>
                <a:spcPct val="0"/>
              </a:spcAft>
              <a:defRPr>
                <a:solidFill>
                  <a:schemeClr val="tx1"/>
                </a:solidFill>
                <a:latin typeface="Arial" panose="020B0604020202020204" pitchFamily="34" charset="0"/>
              </a:defRPr>
            </a:lvl7pPr>
            <a:lvl8pPr marL="3308299" indent="-220553" defTabSz="955731" eaLnBrk="0" fontAlgn="base" hangingPunct="0">
              <a:spcBef>
                <a:spcPct val="0"/>
              </a:spcBef>
              <a:spcAft>
                <a:spcPct val="0"/>
              </a:spcAft>
              <a:defRPr>
                <a:solidFill>
                  <a:schemeClr val="tx1"/>
                </a:solidFill>
                <a:latin typeface="Arial" panose="020B0604020202020204" pitchFamily="34" charset="0"/>
              </a:defRPr>
            </a:lvl8pPr>
            <a:lvl9pPr marL="3749406" indent="-220553" defTabSz="955731" eaLnBrk="0" fontAlgn="base" hangingPunct="0">
              <a:spcBef>
                <a:spcPct val="0"/>
              </a:spcBef>
              <a:spcAft>
                <a:spcPct val="0"/>
              </a:spcAft>
              <a:defRPr>
                <a:solidFill>
                  <a:schemeClr val="tx1"/>
                </a:solidFill>
                <a:latin typeface="Arial" panose="020B0604020202020204" pitchFamily="34" charset="0"/>
              </a:defRPr>
            </a:lvl9pPr>
          </a:lstStyle>
          <a:p>
            <a:pPr eaLnBrk="1" hangingPunct="1"/>
            <a:fld id="{0A2A6777-2674-4E0E-8B65-18FC246DFD18}" type="slidenum">
              <a:rPr lang="de-DE" altLang="de-DE"/>
              <a:pPr eaLnBrk="1" hangingPunct="1"/>
              <a:t>56</a:t>
            </a:fld>
            <a:endParaRPr lang="de-DE" altLang="de-DE"/>
          </a:p>
        </p:txBody>
      </p:sp>
      <p:sp>
        <p:nvSpPr>
          <p:cNvPr id="90115" name="Rectangle 2"/>
          <p:cNvSpPr>
            <a:spLocks noGrp="1" noRot="1" noChangeAspect="1" noChangeArrowheads="1" noTextEdit="1"/>
          </p:cNvSpPr>
          <p:nvPr>
            <p:ph type="sldImg"/>
          </p:nvPr>
        </p:nvSpPr>
        <p:spPr>
          <a:xfrm>
            <a:off x="917575" y="744538"/>
            <a:ext cx="4962525" cy="3722687"/>
          </a:xfrm>
          <a:ln/>
        </p:spPr>
      </p:sp>
      <p:sp>
        <p:nvSpPr>
          <p:cNvPr id="90116" name="Rectangle 3"/>
          <p:cNvSpPr>
            <a:spLocks noGrp="1" noChangeArrowheads="1"/>
          </p:cNvSpPr>
          <p:nvPr>
            <p:ph type="body" idx="1"/>
          </p:nvPr>
        </p:nvSpPr>
        <p:spPr>
          <a:noFill/>
        </p:spPr>
        <p:txBody>
          <a:bodyPr/>
          <a:lstStyle/>
          <a:p>
            <a:pPr eaLnBrk="1" hangingPunct="1"/>
            <a:r>
              <a:rPr lang="de-DE" altLang="de-DE" dirty="0">
                <a:latin typeface="Arial" panose="020B0604020202020204" pitchFamily="34" charset="0"/>
              </a:rPr>
              <a:t> </a:t>
            </a:r>
          </a:p>
        </p:txBody>
      </p:sp>
    </p:spTree>
    <p:extLst>
      <p:ext uri="{BB962C8B-B14F-4D97-AF65-F5344CB8AC3E}">
        <p14:creationId xmlns:p14="http://schemas.microsoft.com/office/powerpoint/2010/main" val="15751533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lvl1pPr defTabSz="955731" eaLnBrk="0" hangingPunct="0">
              <a:defRPr>
                <a:solidFill>
                  <a:schemeClr val="tx1"/>
                </a:solidFill>
                <a:latin typeface="Arial" panose="020B0604020202020204" pitchFamily="34" charset="0"/>
              </a:defRPr>
            </a:lvl1pPr>
            <a:lvl2pPr marL="716798" indent="-275692" defTabSz="955731" eaLnBrk="0" hangingPunct="0">
              <a:defRPr>
                <a:solidFill>
                  <a:schemeClr val="tx1"/>
                </a:solidFill>
                <a:latin typeface="Arial" panose="020B0604020202020204" pitchFamily="34" charset="0"/>
              </a:defRPr>
            </a:lvl2pPr>
            <a:lvl3pPr marL="1102766" indent="-220553" defTabSz="955731" eaLnBrk="0" hangingPunct="0">
              <a:defRPr>
                <a:solidFill>
                  <a:schemeClr val="tx1"/>
                </a:solidFill>
                <a:latin typeface="Arial" panose="020B0604020202020204" pitchFamily="34" charset="0"/>
              </a:defRPr>
            </a:lvl3pPr>
            <a:lvl4pPr marL="1543873" indent="-220553" defTabSz="955731" eaLnBrk="0" hangingPunct="0">
              <a:defRPr>
                <a:solidFill>
                  <a:schemeClr val="tx1"/>
                </a:solidFill>
                <a:latin typeface="Arial" panose="020B0604020202020204" pitchFamily="34" charset="0"/>
              </a:defRPr>
            </a:lvl4pPr>
            <a:lvl5pPr marL="1984980" indent="-220553" defTabSz="955731" eaLnBrk="0" hangingPunct="0">
              <a:defRPr>
                <a:solidFill>
                  <a:schemeClr val="tx1"/>
                </a:solidFill>
                <a:latin typeface="Arial" panose="020B0604020202020204" pitchFamily="34" charset="0"/>
              </a:defRPr>
            </a:lvl5pPr>
            <a:lvl6pPr marL="2426086" indent="-220553" defTabSz="955731" eaLnBrk="0" fontAlgn="base" hangingPunct="0">
              <a:spcBef>
                <a:spcPct val="0"/>
              </a:spcBef>
              <a:spcAft>
                <a:spcPct val="0"/>
              </a:spcAft>
              <a:defRPr>
                <a:solidFill>
                  <a:schemeClr val="tx1"/>
                </a:solidFill>
                <a:latin typeface="Arial" panose="020B0604020202020204" pitchFamily="34" charset="0"/>
              </a:defRPr>
            </a:lvl6pPr>
            <a:lvl7pPr marL="2867193" indent="-220553" defTabSz="955731" eaLnBrk="0" fontAlgn="base" hangingPunct="0">
              <a:spcBef>
                <a:spcPct val="0"/>
              </a:spcBef>
              <a:spcAft>
                <a:spcPct val="0"/>
              </a:spcAft>
              <a:defRPr>
                <a:solidFill>
                  <a:schemeClr val="tx1"/>
                </a:solidFill>
                <a:latin typeface="Arial" panose="020B0604020202020204" pitchFamily="34" charset="0"/>
              </a:defRPr>
            </a:lvl7pPr>
            <a:lvl8pPr marL="3308299" indent="-220553" defTabSz="955731" eaLnBrk="0" fontAlgn="base" hangingPunct="0">
              <a:spcBef>
                <a:spcPct val="0"/>
              </a:spcBef>
              <a:spcAft>
                <a:spcPct val="0"/>
              </a:spcAft>
              <a:defRPr>
                <a:solidFill>
                  <a:schemeClr val="tx1"/>
                </a:solidFill>
                <a:latin typeface="Arial" panose="020B0604020202020204" pitchFamily="34" charset="0"/>
              </a:defRPr>
            </a:lvl8pPr>
            <a:lvl9pPr marL="3749406" indent="-220553" defTabSz="955731"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D993AF3-3CCF-4288-9B71-1306CA533765}" type="slidenum">
              <a:rPr lang="de-DE" altLang="de-DE"/>
              <a:pPr eaLnBrk="1" hangingPunct="1"/>
              <a:t>7</a:t>
            </a:fld>
            <a:endParaRPr lang="de-DE" altLang="de-DE"/>
          </a:p>
        </p:txBody>
      </p:sp>
      <p:sp>
        <p:nvSpPr>
          <p:cNvPr id="67587" name="Rectangle 2"/>
          <p:cNvSpPr>
            <a:spLocks noGrp="1" noRot="1" noChangeAspect="1" noChangeArrowheads="1" noTextEdit="1"/>
          </p:cNvSpPr>
          <p:nvPr>
            <p:ph type="sldImg"/>
          </p:nvPr>
        </p:nvSpPr>
        <p:spPr>
          <a:xfrm>
            <a:off x="917575" y="744538"/>
            <a:ext cx="4962525" cy="3722687"/>
          </a:xfrm>
          <a:ln/>
        </p:spPr>
      </p:sp>
      <p:sp>
        <p:nvSpPr>
          <p:cNvPr id="67588" name="Rectangle 3"/>
          <p:cNvSpPr>
            <a:spLocks noGrp="1" noChangeArrowheads="1"/>
          </p:cNvSpPr>
          <p:nvPr>
            <p:ph type="body" idx="1"/>
          </p:nvPr>
        </p:nvSpPr>
        <p:spPr>
          <a:noFill/>
        </p:spPr>
        <p:txBody>
          <a:bodyPr/>
          <a:lstStyle/>
          <a:p>
            <a:pPr eaLnBrk="1" hangingPunct="1"/>
            <a:endParaRPr lang="de-DE" altLang="de-DE">
              <a:latin typeface="Arial" panose="020B0604020202020204" pitchFamily="34" charset="0"/>
            </a:endParaRPr>
          </a:p>
        </p:txBody>
      </p:sp>
    </p:spTree>
    <p:extLst>
      <p:ext uri="{BB962C8B-B14F-4D97-AF65-F5344CB8AC3E}">
        <p14:creationId xmlns:p14="http://schemas.microsoft.com/office/powerpoint/2010/main" val="402285874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p:spPr>
        <p:txBody>
          <a:bodyPr/>
          <a:lstStyle>
            <a:lvl1pPr defTabSz="955731" eaLnBrk="0" hangingPunct="0">
              <a:defRPr>
                <a:solidFill>
                  <a:schemeClr val="tx1"/>
                </a:solidFill>
                <a:latin typeface="Arial" panose="020B0604020202020204" pitchFamily="34" charset="0"/>
              </a:defRPr>
            </a:lvl1pPr>
            <a:lvl2pPr marL="716798" indent="-275692" defTabSz="955731" eaLnBrk="0" hangingPunct="0">
              <a:defRPr>
                <a:solidFill>
                  <a:schemeClr val="tx1"/>
                </a:solidFill>
                <a:latin typeface="Arial" panose="020B0604020202020204" pitchFamily="34" charset="0"/>
              </a:defRPr>
            </a:lvl2pPr>
            <a:lvl3pPr marL="1102766" indent="-220553" defTabSz="955731" eaLnBrk="0" hangingPunct="0">
              <a:defRPr>
                <a:solidFill>
                  <a:schemeClr val="tx1"/>
                </a:solidFill>
                <a:latin typeface="Arial" panose="020B0604020202020204" pitchFamily="34" charset="0"/>
              </a:defRPr>
            </a:lvl3pPr>
            <a:lvl4pPr marL="1543873" indent="-220553" defTabSz="955731" eaLnBrk="0" hangingPunct="0">
              <a:defRPr>
                <a:solidFill>
                  <a:schemeClr val="tx1"/>
                </a:solidFill>
                <a:latin typeface="Arial" panose="020B0604020202020204" pitchFamily="34" charset="0"/>
              </a:defRPr>
            </a:lvl4pPr>
            <a:lvl5pPr marL="1984980" indent="-220553" defTabSz="955731" eaLnBrk="0" hangingPunct="0">
              <a:defRPr>
                <a:solidFill>
                  <a:schemeClr val="tx1"/>
                </a:solidFill>
                <a:latin typeface="Arial" panose="020B0604020202020204" pitchFamily="34" charset="0"/>
              </a:defRPr>
            </a:lvl5pPr>
            <a:lvl6pPr marL="2426086" indent="-220553" defTabSz="955731" eaLnBrk="0" fontAlgn="base" hangingPunct="0">
              <a:spcBef>
                <a:spcPct val="0"/>
              </a:spcBef>
              <a:spcAft>
                <a:spcPct val="0"/>
              </a:spcAft>
              <a:defRPr>
                <a:solidFill>
                  <a:schemeClr val="tx1"/>
                </a:solidFill>
                <a:latin typeface="Arial" panose="020B0604020202020204" pitchFamily="34" charset="0"/>
              </a:defRPr>
            </a:lvl6pPr>
            <a:lvl7pPr marL="2867193" indent="-220553" defTabSz="955731" eaLnBrk="0" fontAlgn="base" hangingPunct="0">
              <a:spcBef>
                <a:spcPct val="0"/>
              </a:spcBef>
              <a:spcAft>
                <a:spcPct val="0"/>
              </a:spcAft>
              <a:defRPr>
                <a:solidFill>
                  <a:schemeClr val="tx1"/>
                </a:solidFill>
                <a:latin typeface="Arial" panose="020B0604020202020204" pitchFamily="34" charset="0"/>
              </a:defRPr>
            </a:lvl7pPr>
            <a:lvl8pPr marL="3308299" indent="-220553" defTabSz="955731" eaLnBrk="0" fontAlgn="base" hangingPunct="0">
              <a:spcBef>
                <a:spcPct val="0"/>
              </a:spcBef>
              <a:spcAft>
                <a:spcPct val="0"/>
              </a:spcAft>
              <a:defRPr>
                <a:solidFill>
                  <a:schemeClr val="tx1"/>
                </a:solidFill>
                <a:latin typeface="Arial" panose="020B0604020202020204" pitchFamily="34" charset="0"/>
              </a:defRPr>
            </a:lvl8pPr>
            <a:lvl9pPr marL="3749406" indent="-220553" defTabSz="955731" eaLnBrk="0" fontAlgn="base" hangingPunct="0">
              <a:spcBef>
                <a:spcPct val="0"/>
              </a:spcBef>
              <a:spcAft>
                <a:spcPct val="0"/>
              </a:spcAft>
              <a:defRPr>
                <a:solidFill>
                  <a:schemeClr val="tx1"/>
                </a:solidFill>
                <a:latin typeface="Arial" panose="020B0604020202020204" pitchFamily="34" charset="0"/>
              </a:defRPr>
            </a:lvl9pPr>
          </a:lstStyle>
          <a:p>
            <a:pPr eaLnBrk="1" hangingPunct="1"/>
            <a:fld id="{0A2A6777-2674-4E0E-8B65-18FC246DFD18}" type="slidenum">
              <a:rPr lang="de-DE" altLang="de-DE"/>
              <a:pPr eaLnBrk="1" hangingPunct="1"/>
              <a:t>57</a:t>
            </a:fld>
            <a:endParaRPr lang="de-DE" altLang="de-DE"/>
          </a:p>
        </p:txBody>
      </p:sp>
      <p:sp>
        <p:nvSpPr>
          <p:cNvPr id="90115" name="Rectangle 2"/>
          <p:cNvSpPr>
            <a:spLocks noGrp="1" noRot="1" noChangeAspect="1" noChangeArrowheads="1" noTextEdit="1"/>
          </p:cNvSpPr>
          <p:nvPr>
            <p:ph type="sldImg"/>
          </p:nvPr>
        </p:nvSpPr>
        <p:spPr>
          <a:xfrm>
            <a:off x="917575" y="744538"/>
            <a:ext cx="4962525" cy="3722687"/>
          </a:xfrm>
          <a:ln/>
        </p:spPr>
      </p:sp>
      <p:sp>
        <p:nvSpPr>
          <p:cNvPr id="90116" name="Rectangle 3"/>
          <p:cNvSpPr>
            <a:spLocks noGrp="1" noChangeArrowheads="1"/>
          </p:cNvSpPr>
          <p:nvPr>
            <p:ph type="body" idx="1"/>
          </p:nvPr>
        </p:nvSpPr>
        <p:spPr>
          <a:noFill/>
        </p:spPr>
        <p:txBody>
          <a:bodyPr/>
          <a:lstStyle/>
          <a:p>
            <a:pPr eaLnBrk="1" hangingPunct="1"/>
            <a:r>
              <a:rPr lang="de-DE" altLang="de-DE" dirty="0">
                <a:latin typeface="Arial" panose="020B0604020202020204" pitchFamily="34" charset="0"/>
              </a:rPr>
              <a:t> </a:t>
            </a:r>
          </a:p>
        </p:txBody>
      </p:sp>
    </p:spTree>
    <p:extLst>
      <p:ext uri="{BB962C8B-B14F-4D97-AF65-F5344CB8AC3E}">
        <p14:creationId xmlns:p14="http://schemas.microsoft.com/office/powerpoint/2010/main" val="356794220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p:spPr>
        <p:txBody>
          <a:bodyPr/>
          <a:lstStyle>
            <a:lvl1pPr defTabSz="955731" eaLnBrk="0" hangingPunct="0">
              <a:defRPr>
                <a:solidFill>
                  <a:schemeClr val="tx1"/>
                </a:solidFill>
                <a:latin typeface="Arial" panose="020B0604020202020204" pitchFamily="34" charset="0"/>
              </a:defRPr>
            </a:lvl1pPr>
            <a:lvl2pPr marL="716798" indent="-275692" defTabSz="955731" eaLnBrk="0" hangingPunct="0">
              <a:defRPr>
                <a:solidFill>
                  <a:schemeClr val="tx1"/>
                </a:solidFill>
                <a:latin typeface="Arial" panose="020B0604020202020204" pitchFamily="34" charset="0"/>
              </a:defRPr>
            </a:lvl2pPr>
            <a:lvl3pPr marL="1102766" indent="-220553" defTabSz="955731" eaLnBrk="0" hangingPunct="0">
              <a:defRPr>
                <a:solidFill>
                  <a:schemeClr val="tx1"/>
                </a:solidFill>
                <a:latin typeface="Arial" panose="020B0604020202020204" pitchFamily="34" charset="0"/>
              </a:defRPr>
            </a:lvl3pPr>
            <a:lvl4pPr marL="1543873" indent="-220553" defTabSz="955731" eaLnBrk="0" hangingPunct="0">
              <a:defRPr>
                <a:solidFill>
                  <a:schemeClr val="tx1"/>
                </a:solidFill>
                <a:latin typeface="Arial" panose="020B0604020202020204" pitchFamily="34" charset="0"/>
              </a:defRPr>
            </a:lvl4pPr>
            <a:lvl5pPr marL="1984980" indent="-220553" defTabSz="955731" eaLnBrk="0" hangingPunct="0">
              <a:defRPr>
                <a:solidFill>
                  <a:schemeClr val="tx1"/>
                </a:solidFill>
                <a:latin typeface="Arial" panose="020B0604020202020204" pitchFamily="34" charset="0"/>
              </a:defRPr>
            </a:lvl5pPr>
            <a:lvl6pPr marL="2426086" indent="-220553" defTabSz="955731" eaLnBrk="0" fontAlgn="base" hangingPunct="0">
              <a:spcBef>
                <a:spcPct val="0"/>
              </a:spcBef>
              <a:spcAft>
                <a:spcPct val="0"/>
              </a:spcAft>
              <a:defRPr>
                <a:solidFill>
                  <a:schemeClr val="tx1"/>
                </a:solidFill>
                <a:latin typeface="Arial" panose="020B0604020202020204" pitchFamily="34" charset="0"/>
              </a:defRPr>
            </a:lvl6pPr>
            <a:lvl7pPr marL="2867193" indent="-220553" defTabSz="955731" eaLnBrk="0" fontAlgn="base" hangingPunct="0">
              <a:spcBef>
                <a:spcPct val="0"/>
              </a:spcBef>
              <a:spcAft>
                <a:spcPct val="0"/>
              </a:spcAft>
              <a:defRPr>
                <a:solidFill>
                  <a:schemeClr val="tx1"/>
                </a:solidFill>
                <a:latin typeface="Arial" panose="020B0604020202020204" pitchFamily="34" charset="0"/>
              </a:defRPr>
            </a:lvl7pPr>
            <a:lvl8pPr marL="3308299" indent="-220553" defTabSz="955731" eaLnBrk="0" fontAlgn="base" hangingPunct="0">
              <a:spcBef>
                <a:spcPct val="0"/>
              </a:spcBef>
              <a:spcAft>
                <a:spcPct val="0"/>
              </a:spcAft>
              <a:defRPr>
                <a:solidFill>
                  <a:schemeClr val="tx1"/>
                </a:solidFill>
                <a:latin typeface="Arial" panose="020B0604020202020204" pitchFamily="34" charset="0"/>
              </a:defRPr>
            </a:lvl8pPr>
            <a:lvl9pPr marL="3749406" indent="-220553" defTabSz="955731" eaLnBrk="0" fontAlgn="base" hangingPunct="0">
              <a:spcBef>
                <a:spcPct val="0"/>
              </a:spcBef>
              <a:spcAft>
                <a:spcPct val="0"/>
              </a:spcAft>
              <a:defRPr>
                <a:solidFill>
                  <a:schemeClr val="tx1"/>
                </a:solidFill>
                <a:latin typeface="Arial" panose="020B0604020202020204" pitchFamily="34" charset="0"/>
              </a:defRPr>
            </a:lvl9pPr>
          </a:lstStyle>
          <a:p>
            <a:pPr eaLnBrk="1" hangingPunct="1"/>
            <a:fld id="{CB1DDA59-4FC3-4A59-B5D2-FD8CB2011D0F}" type="slidenum">
              <a:rPr lang="de-DE" altLang="de-DE"/>
              <a:pPr eaLnBrk="1" hangingPunct="1"/>
              <a:t>58</a:t>
            </a:fld>
            <a:endParaRPr lang="de-DE" altLang="de-DE"/>
          </a:p>
        </p:txBody>
      </p:sp>
      <p:sp>
        <p:nvSpPr>
          <p:cNvPr id="93187" name="Rectangle 2"/>
          <p:cNvSpPr>
            <a:spLocks noGrp="1" noRot="1" noChangeAspect="1" noChangeArrowheads="1" noTextEdit="1"/>
          </p:cNvSpPr>
          <p:nvPr>
            <p:ph type="sldImg"/>
          </p:nvPr>
        </p:nvSpPr>
        <p:spPr>
          <a:xfrm>
            <a:off x="917575" y="744538"/>
            <a:ext cx="4962525" cy="3722687"/>
          </a:xfrm>
          <a:ln/>
        </p:spPr>
      </p:sp>
      <p:sp>
        <p:nvSpPr>
          <p:cNvPr id="93188" name="Rectangle 3"/>
          <p:cNvSpPr>
            <a:spLocks noGrp="1" noChangeArrowheads="1"/>
          </p:cNvSpPr>
          <p:nvPr>
            <p:ph type="body" idx="1"/>
          </p:nvPr>
        </p:nvSpPr>
        <p:spPr>
          <a:noFill/>
        </p:spPr>
        <p:txBody>
          <a:bodyPr/>
          <a:lstStyle/>
          <a:p>
            <a:pPr eaLnBrk="1" hangingPunct="1">
              <a:buFontTx/>
              <a:buChar char="-"/>
            </a:pPr>
            <a:endParaRPr lang="de-DE" altLang="de-DE" dirty="0">
              <a:latin typeface="Arial" panose="020B0604020202020204" pitchFamily="34" charset="0"/>
            </a:endParaRPr>
          </a:p>
        </p:txBody>
      </p:sp>
    </p:spTree>
    <p:extLst>
      <p:ext uri="{BB962C8B-B14F-4D97-AF65-F5344CB8AC3E}">
        <p14:creationId xmlns:p14="http://schemas.microsoft.com/office/powerpoint/2010/main" val="147203632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17575" y="744538"/>
            <a:ext cx="4962525" cy="3722687"/>
          </a:xfrm>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BA91E779-A8C7-4BFC-A468-536F42E0FB9A}" type="slidenum">
              <a:rPr lang="de-DE" altLang="de-DE" smtClean="0"/>
              <a:pPr/>
              <a:t>59</a:t>
            </a:fld>
            <a:endParaRPr lang="de-DE" altLang="de-DE"/>
          </a:p>
        </p:txBody>
      </p:sp>
    </p:spTree>
    <p:extLst>
      <p:ext uri="{BB962C8B-B14F-4D97-AF65-F5344CB8AC3E}">
        <p14:creationId xmlns:p14="http://schemas.microsoft.com/office/powerpoint/2010/main" val="304759055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p:spPr>
        <p:txBody>
          <a:bodyPr/>
          <a:lstStyle>
            <a:lvl1pPr defTabSz="955731" eaLnBrk="0" hangingPunct="0">
              <a:defRPr>
                <a:solidFill>
                  <a:schemeClr val="tx1"/>
                </a:solidFill>
                <a:latin typeface="Arial" panose="020B0604020202020204" pitchFamily="34" charset="0"/>
              </a:defRPr>
            </a:lvl1pPr>
            <a:lvl2pPr marL="716798" indent="-275692" defTabSz="955731" eaLnBrk="0" hangingPunct="0">
              <a:defRPr>
                <a:solidFill>
                  <a:schemeClr val="tx1"/>
                </a:solidFill>
                <a:latin typeface="Arial" panose="020B0604020202020204" pitchFamily="34" charset="0"/>
              </a:defRPr>
            </a:lvl2pPr>
            <a:lvl3pPr marL="1102766" indent="-220553" defTabSz="955731" eaLnBrk="0" hangingPunct="0">
              <a:defRPr>
                <a:solidFill>
                  <a:schemeClr val="tx1"/>
                </a:solidFill>
                <a:latin typeface="Arial" panose="020B0604020202020204" pitchFamily="34" charset="0"/>
              </a:defRPr>
            </a:lvl3pPr>
            <a:lvl4pPr marL="1543873" indent="-220553" defTabSz="955731" eaLnBrk="0" hangingPunct="0">
              <a:defRPr>
                <a:solidFill>
                  <a:schemeClr val="tx1"/>
                </a:solidFill>
                <a:latin typeface="Arial" panose="020B0604020202020204" pitchFamily="34" charset="0"/>
              </a:defRPr>
            </a:lvl4pPr>
            <a:lvl5pPr marL="1984980" indent="-220553" defTabSz="955731" eaLnBrk="0" hangingPunct="0">
              <a:defRPr>
                <a:solidFill>
                  <a:schemeClr val="tx1"/>
                </a:solidFill>
                <a:latin typeface="Arial" panose="020B0604020202020204" pitchFamily="34" charset="0"/>
              </a:defRPr>
            </a:lvl5pPr>
            <a:lvl6pPr marL="2426086" indent="-220553" defTabSz="955731" eaLnBrk="0" fontAlgn="base" hangingPunct="0">
              <a:spcBef>
                <a:spcPct val="0"/>
              </a:spcBef>
              <a:spcAft>
                <a:spcPct val="0"/>
              </a:spcAft>
              <a:defRPr>
                <a:solidFill>
                  <a:schemeClr val="tx1"/>
                </a:solidFill>
                <a:latin typeface="Arial" panose="020B0604020202020204" pitchFamily="34" charset="0"/>
              </a:defRPr>
            </a:lvl6pPr>
            <a:lvl7pPr marL="2867193" indent="-220553" defTabSz="955731" eaLnBrk="0" fontAlgn="base" hangingPunct="0">
              <a:spcBef>
                <a:spcPct val="0"/>
              </a:spcBef>
              <a:spcAft>
                <a:spcPct val="0"/>
              </a:spcAft>
              <a:defRPr>
                <a:solidFill>
                  <a:schemeClr val="tx1"/>
                </a:solidFill>
                <a:latin typeface="Arial" panose="020B0604020202020204" pitchFamily="34" charset="0"/>
              </a:defRPr>
            </a:lvl7pPr>
            <a:lvl8pPr marL="3308299" indent="-220553" defTabSz="955731" eaLnBrk="0" fontAlgn="base" hangingPunct="0">
              <a:spcBef>
                <a:spcPct val="0"/>
              </a:spcBef>
              <a:spcAft>
                <a:spcPct val="0"/>
              </a:spcAft>
              <a:defRPr>
                <a:solidFill>
                  <a:schemeClr val="tx1"/>
                </a:solidFill>
                <a:latin typeface="Arial" panose="020B0604020202020204" pitchFamily="34" charset="0"/>
              </a:defRPr>
            </a:lvl8pPr>
            <a:lvl9pPr marL="3749406" indent="-220553" defTabSz="955731" eaLnBrk="0" fontAlgn="base" hangingPunct="0">
              <a:spcBef>
                <a:spcPct val="0"/>
              </a:spcBef>
              <a:spcAft>
                <a:spcPct val="0"/>
              </a:spcAft>
              <a:defRPr>
                <a:solidFill>
                  <a:schemeClr val="tx1"/>
                </a:solidFill>
                <a:latin typeface="Arial" panose="020B0604020202020204" pitchFamily="34" charset="0"/>
              </a:defRPr>
            </a:lvl9pPr>
          </a:lstStyle>
          <a:p>
            <a:pPr eaLnBrk="1" hangingPunct="1"/>
            <a:fld id="{D4DB4441-DAB8-4DD9-91A7-784F18FFD2F1}" type="slidenum">
              <a:rPr lang="de-DE" altLang="de-DE"/>
              <a:pPr eaLnBrk="1" hangingPunct="1"/>
              <a:t>60</a:t>
            </a:fld>
            <a:endParaRPr lang="de-DE" altLang="de-DE"/>
          </a:p>
        </p:txBody>
      </p:sp>
      <p:sp>
        <p:nvSpPr>
          <p:cNvPr id="94211" name="Rectangle 2"/>
          <p:cNvSpPr>
            <a:spLocks noGrp="1" noRot="1" noChangeAspect="1" noChangeArrowheads="1" noTextEdit="1"/>
          </p:cNvSpPr>
          <p:nvPr>
            <p:ph type="sldImg"/>
          </p:nvPr>
        </p:nvSpPr>
        <p:spPr>
          <a:xfrm>
            <a:off x="917575" y="744538"/>
            <a:ext cx="4962525" cy="3722687"/>
          </a:xfrm>
          <a:ln/>
        </p:spPr>
      </p:sp>
      <p:sp>
        <p:nvSpPr>
          <p:cNvPr id="94212" name="Rectangle 3"/>
          <p:cNvSpPr>
            <a:spLocks noGrp="1" noChangeArrowheads="1"/>
          </p:cNvSpPr>
          <p:nvPr>
            <p:ph type="body" idx="1"/>
          </p:nvPr>
        </p:nvSpPr>
        <p:spPr>
          <a:noFill/>
        </p:spPr>
        <p:txBody>
          <a:bodyPr/>
          <a:lstStyle/>
          <a:p>
            <a:pPr eaLnBrk="1" hangingPunct="1"/>
            <a:endParaRPr lang="de-DE" altLang="de-DE" dirty="0">
              <a:latin typeface="Arial" panose="020B0604020202020204" pitchFamily="34" charset="0"/>
            </a:endParaRPr>
          </a:p>
        </p:txBody>
      </p:sp>
    </p:spTree>
    <p:extLst>
      <p:ext uri="{BB962C8B-B14F-4D97-AF65-F5344CB8AC3E}">
        <p14:creationId xmlns:p14="http://schemas.microsoft.com/office/powerpoint/2010/main" val="366116929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lvl1pPr defTabSz="990600">
              <a:spcBef>
                <a:spcPct val="30000"/>
              </a:spcBef>
              <a:defRPr sz="1200">
                <a:solidFill>
                  <a:schemeClr val="tx1"/>
                </a:solidFill>
                <a:latin typeface="Arial" panose="020B0604020202020204" pitchFamily="34" charset="0"/>
              </a:defRPr>
            </a:lvl1pPr>
            <a:lvl2pPr marL="742950" indent="-285750" defTabSz="990600">
              <a:spcBef>
                <a:spcPct val="30000"/>
              </a:spcBef>
              <a:defRPr sz="1200">
                <a:solidFill>
                  <a:schemeClr val="tx1"/>
                </a:solidFill>
                <a:latin typeface="Arial" panose="020B0604020202020204" pitchFamily="34" charset="0"/>
              </a:defRPr>
            </a:lvl2pPr>
            <a:lvl3pPr marL="1143000" indent="-228600" defTabSz="990600">
              <a:spcBef>
                <a:spcPct val="30000"/>
              </a:spcBef>
              <a:defRPr sz="1200">
                <a:solidFill>
                  <a:schemeClr val="tx1"/>
                </a:solidFill>
                <a:latin typeface="Arial" panose="020B0604020202020204" pitchFamily="34" charset="0"/>
              </a:defRPr>
            </a:lvl3pPr>
            <a:lvl4pPr marL="1600200" indent="-228600" defTabSz="990600">
              <a:spcBef>
                <a:spcPct val="30000"/>
              </a:spcBef>
              <a:defRPr sz="1200">
                <a:solidFill>
                  <a:schemeClr val="tx1"/>
                </a:solidFill>
                <a:latin typeface="Arial" panose="020B0604020202020204" pitchFamily="34" charset="0"/>
              </a:defRPr>
            </a:lvl4pPr>
            <a:lvl5pPr marL="2057400" indent="-228600" defTabSz="990600">
              <a:spcBef>
                <a:spcPct val="30000"/>
              </a:spcBef>
              <a:defRPr sz="1200">
                <a:solidFill>
                  <a:schemeClr val="tx1"/>
                </a:solidFill>
                <a:latin typeface="Arial" panose="020B0604020202020204" pitchFamily="34" charset="0"/>
              </a:defRPr>
            </a:lvl5pPr>
            <a:lvl6pPr marL="2514600" indent="-228600" defTabSz="990600"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90600"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90600"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90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CC5052DB-FC67-49D0-9FB6-F262014033F5}" type="slidenum">
              <a:rPr lang="de-DE" altLang="de-DE" sz="1300" smtClean="0"/>
              <a:pPr>
                <a:spcBef>
                  <a:spcPct val="0"/>
                </a:spcBef>
              </a:pPr>
              <a:t>62</a:t>
            </a:fld>
            <a:endParaRPr lang="de-DE" altLang="de-DE" sz="1300"/>
          </a:p>
        </p:txBody>
      </p:sp>
      <p:sp>
        <p:nvSpPr>
          <p:cNvPr id="70659" name="Rectangle 2"/>
          <p:cNvSpPr>
            <a:spLocks noGrp="1" noRot="1" noChangeAspect="1" noChangeArrowheads="1" noTextEdit="1"/>
          </p:cNvSpPr>
          <p:nvPr>
            <p:ph type="sldImg"/>
          </p:nvPr>
        </p:nvSpPr>
        <p:spPr>
          <a:xfrm>
            <a:off x="992188" y="768350"/>
            <a:ext cx="5114925" cy="3836988"/>
          </a:xfrm>
          <a:ln/>
        </p:spPr>
      </p:sp>
      <p:sp>
        <p:nvSpPr>
          <p:cNvPr id="70660" name="Rectangle 3"/>
          <p:cNvSpPr>
            <a:spLocks noGrp="1" noChangeArrowheads="1"/>
          </p:cNvSpPr>
          <p:nvPr>
            <p:ph type="body" idx="1"/>
          </p:nvPr>
        </p:nvSpPr>
        <p:spPr>
          <a:noFill/>
        </p:spPr>
        <p:txBody>
          <a:bodyPr/>
          <a:lstStyle/>
          <a:p>
            <a:pPr eaLnBrk="1" hangingPunct="1"/>
            <a:endParaRPr lang="de-DE" altLang="de-DE">
              <a:latin typeface="Arial" panose="020B0604020202020204" pitchFamily="34" charset="0"/>
            </a:endParaRPr>
          </a:p>
        </p:txBody>
      </p:sp>
    </p:spTree>
    <p:extLst>
      <p:ext uri="{BB962C8B-B14F-4D97-AF65-F5344CB8AC3E}">
        <p14:creationId xmlns:p14="http://schemas.microsoft.com/office/powerpoint/2010/main" val="338811146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lvl1pPr defTabSz="990600">
              <a:spcBef>
                <a:spcPct val="30000"/>
              </a:spcBef>
              <a:defRPr sz="1200">
                <a:solidFill>
                  <a:schemeClr val="tx1"/>
                </a:solidFill>
                <a:latin typeface="Arial" panose="020B0604020202020204" pitchFamily="34" charset="0"/>
              </a:defRPr>
            </a:lvl1pPr>
            <a:lvl2pPr marL="742950" indent="-285750" defTabSz="990600">
              <a:spcBef>
                <a:spcPct val="30000"/>
              </a:spcBef>
              <a:defRPr sz="1200">
                <a:solidFill>
                  <a:schemeClr val="tx1"/>
                </a:solidFill>
                <a:latin typeface="Arial" panose="020B0604020202020204" pitchFamily="34" charset="0"/>
              </a:defRPr>
            </a:lvl2pPr>
            <a:lvl3pPr marL="1143000" indent="-228600" defTabSz="990600">
              <a:spcBef>
                <a:spcPct val="30000"/>
              </a:spcBef>
              <a:defRPr sz="1200">
                <a:solidFill>
                  <a:schemeClr val="tx1"/>
                </a:solidFill>
                <a:latin typeface="Arial" panose="020B0604020202020204" pitchFamily="34" charset="0"/>
              </a:defRPr>
            </a:lvl3pPr>
            <a:lvl4pPr marL="1600200" indent="-228600" defTabSz="990600">
              <a:spcBef>
                <a:spcPct val="30000"/>
              </a:spcBef>
              <a:defRPr sz="1200">
                <a:solidFill>
                  <a:schemeClr val="tx1"/>
                </a:solidFill>
                <a:latin typeface="Arial" panose="020B0604020202020204" pitchFamily="34" charset="0"/>
              </a:defRPr>
            </a:lvl4pPr>
            <a:lvl5pPr marL="2057400" indent="-228600" defTabSz="990600">
              <a:spcBef>
                <a:spcPct val="30000"/>
              </a:spcBef>
              <a:defRPr sz="1200">
                <a:solidFill>
                  <a:schemeClr val="tx1"/>
                </a:solidFill>
                <a:latin typeface="Arial" panose="020B0604020202020204" pitchFamily="34" charset="0"/>
              </a:defRPr>
            </a:lvl5pPr>
            <a:lvl6pPr marL="2514600" indent="-228600" defTabSz="990600"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90600"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90600"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90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F23E3245-6458-47AE-9753-FAAFCB785DBD}" type="slidenum">
              <a:rPr lang="de-DE" altLang="de-DE" sz="1300" smtClean="0"/>
              <a:pPr>
                <a:spcBef>
                  <a:spcPct val="0"/>
                </a:spcBef>
              </a:pPr>
              <a:t>63</a:t>
            </a:fld>
            <a:endParaRPr lang="de-DE" altLang="de-DE" sz="1300"/>
          </a:p>
        </p:txBody>
      </p:sp>
      <p:sp>
        <p:nvSpPr>
          <p:cNvPr id="72707" name="Rectangle 2"/>
          <p:cNvSpPr>
            <a:spLocks noGrp="1" noRot="1" noChangeAspect="1" noChangeArrowheads="1" noTextEdit="1"/>
          </p:cNvSpPr>
          <p:nvPr>
            <p:ph type="sldImg"/>
          </p:nvPr>
        </p:nvSpPr>
        <p:spPr>
          <a:xfrm>
            <a:off x="992188" y="768350"/>
            <a:ext cx="5114925" cy="3836988"/>
          </a:xfrm>
          <a:ln/>
        </p:spPr>
      </p:sp>
      <p:sp>
        <p:nvSpPr>
          <p:cNvPr id="72708" name="Rectangle 3"/>
          <p:cNvSpPr>
            <a:spLocks noGrp="1" noChangeArrowheads="1"/>
          </p:cNvSpPr>
          <p:nvPr>
            <p:ph type="body" idx="1"/>
          </p:nvPr>
        </p:nvSpPr>
        <p:spPr>
          <a:noFill/>
        </p:spPr>
        <p:txBody>
          <a:bodyPr/>
          <a:lstStyle/>
          <a:p>
            <a:pPr eaLnBrk="1" hangingPunct="1"/>
            <a:endParaRPr lang="de-DE" altLang="de-DE">
              <a:latin typeface="Arial" panose="020B0604020202020204" pitchFamily="34" charset="0"/>
            </a:endParaRPr>
          </a:p>
        </p:txBody>
      </p:sp>
    </p:spTree>
    <p:extLst>
      <p:ext uri="{BB962C8B-B14F-4D97-AF65-F5344CB8AC3E}">
        <p14:creationId xmlns:p14="http://schemas.microsoft.com/office/powerpoint/2010/main" val="208244432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17575" y="744538"/>
            <a:ext cx="4962525" cy="3722687"/>
          </a:xfrm>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BA91E779-A8C7-4BFC-A468-536F42E0FB9A}" type="slidenum">
              <a:rPr lang="de-DE" altLang="de-DE" smtClean="0"/>
              <a:pPr/>
              <a:t>64</a:t>
            </a:fld>
            <a:endParaRPr lang="de-DE" altLang="de-DE"/>
          </a:p>
        </p:txBody>
      </p:sp>
    </p:spTree>
    <p:extLst>
      <p:ext uri="{BB962C8B-B14F-4D97-AF65-F5344CB8AC3E}">
        <p14:creationId xmlns:p14="http://schemas.microsoft.com/office/powerpoint/2010/main" val="36624913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lvl1pPr defTabSz="955731" eaLnBrk="0" hangingPunct="0">
              <a:defRPr>
                <a:solidFill>
                  <a:schemeClr val="tx1"/>
                </a:solidFill>
                <a:latin typeface="Arial" panose="020B0604020202020204" pitchFamily="34" charset="0"/>
              </a:defRPr>
            </a:lvl1pPr>
            <a:lvl2pPr marL="716798" indent="-275692" defTabSz="955731" eaLnBrk="0" hangingPunct="0">
              <a:defRPr>
                <a:solidFill>
                  <a:schemeClr val="tx1"/>
                </a:solidFill>
                <a:latin typeface="Arial" panose="020B0604020202020204" pitchFamily="34" charset="0"/>
              </a:defRPr>
            </a:lvl2pPr>
            <a:lvl3pPr marL="1102766" indent="-220553" defTabSz="955731" eaLnBrk="0" hangingPunct="0">
              <a:defRPr>
                <a:solidFill>
                  <a:schemeClr val="tx1"/>
                </a:solidFill>
                <a:latin typeface="Arial" panose="020B0604020202020204" pitchFamily="34" charset="0"/>
              </a:defRPr>
            </a:lvl3pPr>
            <a:lvl4pPr marL="1543873" indent="-220553" defTabSz="955731" eaLnBrk="0" hangingPunct="0">
              <a:defRPr>
                <a:solidFill>
                  <a:schemeClr val="tx1"/>
                </a:solidFill>
                <a:latin typeface="Arial" panose="020B0604020202020204" pitchFamily="34" charset="0"/>
              </a:defRPr>
            </a:lvl4pPr>
            <a:lvl5pPr marL="1984980" indent="-220553" defTabSz="955731" eaLnBrk="0" hangingPunct="0">
              <a:defRPr>
                <a:solidFill>
                  <a:schemeClr val="tx1"/>
                </a:solidFill>
                <a:latin typeface="Arial" panose="020B0604020202020204" pitchFamily="34" charset="0"/>
              </a:defRPr>
            </a:lvl5pPr>
            <a:lvl6pPr marL="2426086" indent="-220553" defTabSz="955731" eaLnBrk="0" fontAlgn="base" hangingPunct="0">
              <a:spcBef>
                <a:spcPct val="0"/>
              </a:spcBef>
              <a:spcAft>
                <a:spcPct val="0"/>
              </a:spcAft>
              <a:defRPr>
                <a:solidFill>
                  <a:schemeClr val="tx1"/>
                </a:solidFill>
                <a:latin typeface="Arial" panose="020B0604020202020204" pitchFamily="34" charset="0"/>
              </a:defRPr>
            </a:lvl6pPr>
            <a:lvl7pPr marL="2867193" indent="-220553" defTabSz="955731" eaLnBrk="0" fontAlgn="base" hangingPunct="0">
              <a:spcBef>
                <a:spcPct val="0"/>
              </a:spcBef>
              <a:spcAft>
                <a:spcPct val="0"/>
              </a:spcAft>
              <a:defRPr>
                <a:solidFill>
                  <a:schemeClr val="tx1"/>
                </a:solidFill>
                <a:latin typeface="Arial" panose="020B0604020202020204" pitchFamily="34" charset="0"/>
              </a:defRPr>
            </a:lvl7pPr>
            <a:lvl8pPr marL="3308299" indent="-220553" defTabSz="955731" eaLnBrk="0" fontAlgn="base" hangingPunct="0">
              <a:spcBef>
                <a:spcPct val="0"/>
              </a:spcBef>
              <a:spcAft>
                <a:spcPct val="0"/>
              </a:spcAft>
              <a:defRPr>
                <a:solidFill>
                  <a:schemeClr val="tx1"/>
                </a:solidFill>
                <a:latin typeface="Arial" panose="020B0604020202020204" pitchFamily="34" charset="0"/>
              </a:defRPr>
            </a:lvl8pPr>
            <a:lvl9pPr marL="3749406" indent="-220553" defTabSz="955731"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D993AF3-3CCF-4288-9B71-1306CA533765}" type="slidenum">
              <a:rPr lang="de-DE" altLang="de-DE"/>
              <a:pPr eaLnBrk="1" hangingPunct="1"/>
              <a:t>8</a:t>
            </a:fld>
            <a:endParaRPr lang="de-DE" altLang="de-DE"/>
          </a:p>
        </p:txBody>
      </p:sp>
      <p:sp>
        <p:nvSpPr>
          <p:cNvPr id="67587" name="Rectangle 2"/>
          <p:cNvSpPr>
            <a:spLocks noGrp="1" noRot="1" noChangeAspect="1" noChangeArrowheads="1" noTextEdit="1"/>
          </p:cNvSpPr>
          <p:nvPr>
            <p:ph type="sldImg"/>
          </p:nvPr>
        </p:nvSpPr>
        <p:spPr>
          <a:xfrm>
            <a:off x="917575" y="744538"/>
            <a:ext cx="4962525" cy="3722687"/>
          </a:xfrm>
          <a:ln/>
        </p:spPr>
      </p:sp>
      <p:sp>
        <p:nvSpPr>
          <p:cNvPr id="67588" name="Rectangle 3"/>
          <p:cNvSpPr>
            <a:spLocks noGrp="1" noChangeArrowheads="1"/>
          </p:cNvSpPr>
          <p:nvPr>
            <p:ph type="body" idx="1"/>
          </p:nvPr>
        </p:nvSpPr>
        <p:spPr>
          <a:noFill/>
        </p:spPr>
        <p:txBody>
          <a:bodyPr/>
          <a:lstStyle/>
          <a:p>
            <a:pPr eaLnBrk="1" hangingPunct="1"/>
            <a:endParaRPr lang="de-DE" altLang="de-DE">
              <a:latin typeface="Arial" panose="020B0604020202020204" pitchFamily="34" charset="0"/>
            </a:endParaRPr>
          </a:p>
        </p:txBody>
      </p:sp>
    </p:spTree>
    <p:extLst>
      <p:ext uri="{BB962C8B-B14F-4D97-AF65-F5344CB8AC3E}">
        <p14:creationId xmlns:p14="http://schemas.microsoft.com/office/powerpoint/2010/main" val="27710928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lvl1pPr defTabSz="955731" eaLnBrk="0" hangingPunct="0">
              <a:defRPr>
                <a:solidFill>
                  <a:schemeClr val="tx1"/>
                </a:solidFill>
                <a:latin typeface="Arial" panose="020B0604020202020204" pitchFamily="34" charset="0"/>
              </a:defRPr>
            </a:lvl1pPr>
            <a:lvl2pPr marL="716798" indent="-275692" defTabSz="955731" eaLnBrk="0" hangingPunct="0">
              <a:defRPr>
                <a:solidFill>
                  <a:schemeClr val="tx1"/>
                </a:solidFill>
                <a:latin typeface="Arial" panose="020B0604020202020204" pitchFamily="34" charset="0"/>
              </a:defRPr>
            </a:lvl2pPr>
            <a:lvl3pPr marL="1102766" indent="-220553" defTabSz="955731" eaLnBrk="0" hangingPunct="0">
              <a:defRPr>
                <a:solidFill>
                  <a:schemeClr val="tx1"/>
                </a:solidFill>
                <a:latin typeface="Arial" panose="020B0604020202020204" pitchFamily="34" charset="0"/>
              </a:defRPr>
            </a:lvl3pPr>
            <a:lvl4pPr marL="1543873" indent="-220553" defTabSz="955731" eaLnBrk="0" hangingPunct="0">
              <a:defRPr>
                <a:solidFill>
                  <a:schemeClr val="tx1"/>
                </a:solidFill>
                <a:latin typeface="Arial" panose="020B0604020202020204" pitchFamily="34" charset="0"/>
              </a:defRPr>
            </a:lvl4pPr>
            <a:lvl5pPr marL="1984980" indent="-220553" defTabSz="955731" eaLnBrk="0" hangingPunct="0">
              <a:defRPr>
                <a:solidFill>
                  <a:schemeClr val="tx1"/>
                </a:solidFill>
                <a:latin typeface="Arial" panose="020B0604020202020204" pitchFamily="34" charset="0"/>
              </a:defRPr>
            </a:lvl5pPr>
            <a:lvl6pPr marL="2426086" indent="-220553" defTabSz="955731" eaLnBrk="0" fontAlgn="base" hangingPunct="0">
              <a:spcBef>
                <a:spcPct val="0"/>
              </a:spcBef>
              <a:spcAft>
                <a:spcPct val="0"/>
              </a:spcAft>
              <a:defRPr>
                <a:solidFill>
                  <a:schemeClr val="tx1"/>
                </a:solidFill>
                <a:latin typeface="Arial" panose="020B0604020202020204" pitchFamily="34" charset="0"/>
              </a:defRPr>
            </a:lvl6pPr>
            <a:lvl7pPr marL="2867193" indent="-220553" defTabSz="955731" eaLnBrk="0" fontAlgn="base" hangingPunct="0">
              <a:spcBef>
                <a:spcPct val="0"/>
              </a:spcBef>
              <a:spcAft>
                <a:spcPct val="0"/>
              </a:spcAft>
              <a:defRPr>
                <a:solidFill>
                  <a:schemeClr val="tx1"/>
                </a:solidFill>
                <a:latin typeface="Arial" panose="020B0604020202020204" pitchFamily="34" charset="0"/>
              </a:defRPr>
            </a:lvl7pPr>
            <a:lvl8pPr marL="3308299" indent="-220553" defTabSz="955731" eaLnBrk="0" fontAlgn="base" hangingPunct="0">
              <a:spcBef>
                <a:spcPct val="0"/>
              </a:spcBef>
              <a:spcAft>
                <a:spcPct val="0"/>
              </a:spcAft>
              <a:defRPr>
                <a:solidFill>
                  <a:schemeClr val="tx1"/>
                </a:solidFill>
                <a:latin typeface="Arial" panose="020B0604020202020204" pitchFamily="34" charset="0"/>
              </a:defRPr>
            </a:lvl8pPr>
            <a:lvl9pPr marL="3749406" indent="-220553" defTabSz="955731"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D993AF3-3CCF-4288-9B71-1306CA533765}" type="slidenum">
              <a:rPr lang="de-DE" altLang="de-DE"/>
              <a:pPr eaLnBrk="1" hangingPunct="1"/>
              <a:t>9</a:t>
            </a:fld>
            <a:endParaRPr lang="de-DE" altLang="de-DE"/>
          </a:p>
        </p:txBody>
      </p:sp>
      <p:sp>
        <p:nvSpPr>
          <p:cNvPr id="67587" name="Rectangle 2"/>
          <p:cNvSpPr>
            <a:spLocks noGrp="1" noRot="1" noChangeAspect="1" noChangeArrowheads="1" noTextEdit="1"/>
          </p:cNvSpPr>
          <p:nvPr>
            <p:ph type="sldImg"/>
          </p:nvPr>
        </p:nvSpPr>
        <p:spPr>
          <a:xfrm>
            <a:off x="917575" y="744538"/>
            <a:ext cx="4962525" cy="3722687"/>
          </a:xfrm>
          <a:ln/>
        </p:spPr>
      </p:sp>
      <p:sp>
        <p:nvSpPr>
          <p:cNvPr id="67588" name="Rectangle 3"/>
          <p:cNvSpPr>
            <a:spLocks noGrp="1" noChangeArrowheads="1"/>
          </p:cNvSpPr>
          <p:nvPr>
            <p:ph type="body" idx="1"/>
          </p:nvPr>
        </p:nvSpPr>
        <p:spPr>
          <a:noFill/>
        </p:spPr>
        <p:txBody>
          <a:bodyPr/>
          <a:lstStyle/>
          <a:p>
            <a:r>
              <a:rPr lang="de-DE" sz="800" b="0" i="0" u="none" strike="noStrike" kern="1200" baseline="0" dirty="0">
                <a:solidFill>
                  <a:schemeClr val="tx1"/>
                </a:solidFill>
                <a:latin typeface="Arial" charset="0"/>
                <a:ea typeface="+mn-ea"/>
                <a:cs typeface="+mn-cs"/>
              </a:rPr>
              <a:t>2W Audioausgang sowie verbesserte Geräuschunterdrückungstechnologie und stellt sicher, dass selbst bei einer sehr lauten Geräuschkulisse immer hören und gehört werden können. Der neue Hochleistungslautsprecher sorgt für eine gleichmäßige Geräuschverteilung, egal wo das Funkgerät getragen wird. Hören Sie bei voller Lautstärke über den Lautsprecher oder das Audiozubehör und erleben Sie stets klare Audioqualität. Ein intelligentes Mikrofon macht spezielle Audioprofile überflüssig und sorgt für eine große dynamische Reichweite.</a:t>
            </a:r>
            <a:endParaRPr lang="de-DE" altLang="de-DE" sz="800" baseline="0" dirty="0">
              <a:latin typeface="Arial" panose="020B0604020202020204" pitchFamily="34" charset="0"/>
            </a:endParaRPr>
          </a:p>
        </p:txBody>
      </p:sp>
    </p:spTree>
    <p:extLst>
      <p:ext uri="{BB962C8B-B14F-4D97-AF65-F5344CB8AC3E}">
        <p14:creationId xmlns:p14="http://schemas.microsoft.com/office/powerpoint/2010/main" val="42768911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lvl1pPr defTabSz="955731" eaLnBrk="0" hangingPunct="0">
              <a:defRPr>
                <a:solidFill>
                  <a:schemeClr val="tx1"/>
                </a:solidFill>
                <a:latin typeface="Arial" panose="020B0604020202020204" pitchFamily="34" charset="0"/>
              </a:defRPr>
            </a:lvl1pPr>
            <a:lvl2pPr marL="716798" indent="-275692" defTabSz="955731" eaLnBrk="0" hangingPunct="0">
              <a:defRPr>
                <a:solidFill>
                  <a:schemeClr val="tx1"/>
                </a:solidFill>
                <a:latin typeface="Arial" panose="020B0604020202020204" pitchFamily="34" charset="0"/>
              </a:defRPr>
            </a:lvl2pPr>
            <a:lvl3pPr marL="1102766" indent="-220553" defTabSz="955731" eaLnBrk="0" hangingPunct="0">
              <a:defRPr>
                <a:solidFill>
                  <a:schemeClr val="tx1"/>
                </a:solidFill>
                <a:latin typeface="Arial" panose="020B0604020202020204" pitchFamily="34" charset="0"/>
              </a:defRPr>
            </a:lvl3pPr>
            <a:lvl4pPr marL="1543873" indent="-220553" defTabSz="955731" eaLnBrk="0" hangingPunct="0">
              <a:defRPr>
                <a:solidFill>
                  <a:schemeClr val="tx1"/>
                </a:solidFill>
                <a:latin typeface="Arial" panose="020B0604020202020204" pitchFamily="34" charset="0"/>
              </a:defRPr>
            </a:lvl4pPr>
            <a:lvl5pPr marL="1984980" indent="-220553" defTabSz="955731" eaLnBrk="0" hangingPunct="0">
              <a:defRPr>
                <a:solidFill>
                  <a:schemeClr val="tx1"/>
                </a:solidFill>
                <a:latin typeface="Arial" panose="020B0604020202020204" pitchFamily="34" charset="0"/>
              </a:defRPr>
            </a:lvl5pPr>
            <a:lvl6pPr marL="2426086" indent="-220553" defTabSz="955731" eaLnBrk="0" fontAlgn="base" hangingPunct="0">
              <a:spcBef>
                <a:spcPct val="0"/>
              </a:spcBef>
              <a:spcAft>
                <a:spcPct val="0"/>
              </a:spcAft>
              <a:defRPr>
                <a:solidFill>
                  <a:schemeClr val="tx1"/>
                </a:solidFill>
                <a:latin typeface="Arial" panose="020B0604020202020204" pitchFamily="34" charset="0"/>
              </a:defRPr>
            </a:lvl6pPr>
            <a:lvl7pPr marL="2867193" indent="-220553" defTabSz="955731" eaLnBrk="0" fontAlgn="base" hangingPunct="0">
              <a:spcBef>
                <a:spcPct val="0"/>
              </a:spcBef>
              <a:spcAft>
                <a:spcPct val="0"/>
              </a:spcAft>
              <a:defRPr>
                <a:solidFill>
                  <a:schemeClr val="tx1"/>
                </a:solidFill>
                <a:latin typeface="Arial" panose="020B0604020202020204" pitchFamily="34" charset="0"/>
              </a:defRPr>
            </a:lvl7pPr>
            <a:lvl8pPr marL="3308299" indent="-220553" defTabSz="955731" eaLnBrk="0" fontAlgn="base" hangingPunct="0">
              <a:spcBef>
                <a:spcPct val="0"/>
              </a:spcBef>
              <a:spcAft>
                <a:spcPct val="0"/>
              </a:spcAft>
              <a:defRPr>
                <a:solidFill>
                  <a:schemeClr val="tx1"/>
                </a:solidFill>
                <a:latin typeface="Arial" panose="020B0604020202020204" pitchFamily="34" charset="0"/>
              </a:defRPr>
            </a:lvl8pPr>
            <a:lvl9pPr marL="3749406" indent="-220553" defTabSz="955731" eaLnBrk="0" fontAlgn="base" hangingPunct="0">
              <a:spcBef>
                <a:spcPct val="0"/>
              </a:spcBef>
              <a:spcAft>
                <a:spcPct val="0"/>
              </a:spcAft>
              <a:defRPr>
                <a:solidFill>
                  <a:schemeClr val="tx1"/>
                </a:solidFill>
                <a:latin typeface="Arial" panose="020B0604020202020204" pitchFamily="34" charset="0"/>
              </a:defRPr>
            </a:lvl9pPr>
          </a:lstStyle>
          <a:p>
            <a:pPr eaLnBrk="1" hangingPunct="1"/>
            <a:fld id="{F8250462-3E31-4DFA-84A9-850372FF1B3E}" type="slidenum">
              <a:rPr lang="de-DE" altLang="de-DE"/>
              <a:pPr eaLnBrk="1" hangingPunct="1"/>
              <a:t>10</a:t>
            </a:fld>
            <a:endParaRPr lang="de-DE" altLang="de-DE"/>
          </a:p>
        </p:txBody>
      </p:sp>
      <p:sp>
        <p:nvSpPr>
          <p:cNvPr id="68611" name="Rectangle 2"/>
          <p:cNvSpPr>
            <a:spLocks noGrp="1" noRot="1" noChangeAspect="1" noChangeArrowheads="1" noTextEdit="1"/>
          </p:cNvSpPr>
          <p:nvPr>
            <p:ph type="sldImg"/>
          </p:nvPr>
        </p:nvSpPr>
        <p:spPr>
          <a:xfrm>
            <a:off x="917575" y="744538"/>
            <a:ext cx="4962525" cy="3722687"/>
          </a:xfrm>
          <a:ln/>
        </p:spPr>
      </p:sp>
      <p:sp>
        <p:nvSpPr>
          <p:cNvPr id="68612" name="Rectangle 3"/>
          <p:cNvSpPr>
            <a:spLocks noGrp="1" noChangeArrowheads="1"/>
          </p:cNvSpPr>
          <p:nvPr>
            <p:ph type="body" idx="1"/>
          </p:nvPr>
        </p:nvSpPr>
        <p:spPr>
          <a:noFill/>
        </p:spPr>
        <p:txBody>
          <a:bodyPr/>
          <a:lstStyle/>
          <a:p>
            <a:pPr eaLnBrk="1" hangingPunct="1"/>
            <a:endParaRPr lang="de-DE" altLang="de-DE" dirty="0">
              <a:latin typeface="Arial" panose="020B0604020202020204" pitchFamily="34" charset="0"/>
            </a:endParaRPr>
          </a:p>
        </p:txBody>
      </p:sp>
    </p:spTree>
    <p:extLst>
      <p:ext uri="{BB962C8B-B14F-4D97-AF65-F5344CB8AC3E}">
        <p14:creationId xmlns:p14="http://schemas.microsoft.com/office/powerpoint/2010/main" val="13094896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lvl1pPr defTabSz="955731" eaLnBrk="0" hangingPunct="0">
              <a:defRPr>
                <a:solidFill>
                  <a:schemeClr val="tx1"/>
                </a:solidFill>
                <a:latin typeface="Arial" panose="020B0604020202020204" pitchFamily="34" charset="0"/>
              </a:defRPr>
            </a:lvl1pPr>
            <a:lvl2pPr marL="716798" indent="-275692" defTabSz="955731" eaLnBrk="0" hangingPunct="0">
              <a:defRPr>
                <a:solidFill>
                  <a:schemeClr val="tx1"/>
                </a:solidFill>
                <a:latin typeface="Arial" panose="020B0604020202020204" pitchFamily="34" charset="0"/>
              </a:defRPr>
            </a:lvl2pPr>
            <a:lvl3pPr marL="1102766" indent="-220553" defTabSz="955731" eaLnBrk="0" hangingPunct="0">
              <a:defRPr>
                <a:solidFill>
                  <a:schemeClr val="tx1"/>
                </a:solidFill>
                <a:latin typeface="Arial" panose="020B0604020202020204" pitchFamily="34" charset="0"/>
              </a:defRPr>
            </a:lvl3pPr>
            <a:lvl4pPr marL="1543873" indent="-220553" defTabSz="955731" eaLnBrk="0" hangingPunct="0">
              <a:defRPr>
                <a:solidFill>
                  <a:schemeClr val="tx1"/>
                </a:solidFill>
                <a:latin typeface="Arial" panose="020B0604020202020204" pitchFamily="34" charset="0"/>
              </a:defRPr>
            </a:lvl4pPr>
            <a:lvl5pPr marL="1984980" indent="-220553" defTabSz="955731" eaLnBrk="0" hangingPunct="0">
              <a:defRPr>
                <a:solidFill>
                  <a:schemeClr val="tx1"/>
                </a:solidFill>
                <a:latin typeface="Arial" panose="020B0604020202020204" pitchFamily="34" charset="0"/>
              </a:defRPr>
            </a:lvl5pPr>
            <a:lvl6pPr marL="2426086" indent="-220553" defTabSz="955731" eaLnBrk="0" fontAlgn="base" hangingPunct="0">
              <a:spcBef>
                <a:spcPct val="0"/>
              </a:spcBef>
              <a:spcAft>
                <a:spcPct val="0"/>
              </a:spcAft>
              <a:defRPr>
                <a:solidFill>
                  <a:schemeClr val="tx1"/>
                </a:solidFill>
                <a:latin typeface="Arial" panose="020B0604020202020204" pitchFamily="34" charset="0"/>
              </a:defRPr>
            </a:lvl6pPr>
            <a:lvl7pPr marL="2867193" indent="-220553" defTabSz="955731" eaLnBrk="0" fontAlgn="base" hangingPunct="0">
              <a:spcBef>
                <a:spcPct val="0"/>
              </a:spcBef>
              <a:spcAft>
                <a:spcPct val="0"/>
              </a:spcAft>
              <a:defRPr>
                <a:solidFill>
                  <a:schemeClr val="tx1"/>
                </a:solidFill>
                <a:latin typeface="Arial" panose="020B0604020202020204" pitchFamily="34" charset="0"/>
              </a:defRPr>
            </a:lvl7pPr>
            <a:lvl8pPr marL="3308299" indent="-220553" defTabSz="955731" eaLnBrk="0" fontAlgn="base" hangingPunct="0">
              <a:spcBef>
                <a:spcPct val="0"/>
              </a:spcBef>
              <a:spcAft>
                <a:spcPct val="0"/>
              </a:spcAft>
              <a:defRPr>
                <a:solidFill>
                  <a:schemeClr val="tx1"/>
                </a:solidFill>
                <a:latin typeface="Arial" panose="020B0604020202020204" pitchFamily="34" charset="0"/>
              </a:defRPr>
            </a:lvl8pPr>
            <a:lvl9pPr marL="3749406" indent="-220553" defTabSz="955731" eaLnBrk="0" fontAlgn="base" hangingPunct="0">
              <a:spcBef>
                <a:spcPct val="0"/>
              </a:spcBef>
              <a:spcAft>
                <a:spcPct val="0"/>
              </a:spcAft>
              <a:defRPr>
                <a:solidFill>
                  <a:schemeClr val="tx1"/>
                </a:solidFill>
                <a:latin typeface="Arial" panose="020B0604020202020204" pitchFamily="34" charset="0"/>
              </a:defRPr>
            </a:lvl9pPr>
          </a:lstStyle>
          <a:p>
            <a:pPr eaLnBrk="1" hangingPunct="1"/>
            <a:fld id="{F8250462-3E31-4DFA-84A9-850372FF1B3E}" type="slidenum">
              <a:rPr lang="de-DE" altLang="de-DE"/>
              <a:pPr eaLnBrk="1" hangingPunct="1"/>
              <a:t>11</a:t>
            </a:fld>
            <a:endParaRPr lang="de-DE" altLang="de-DE"/>
          </a:p>
        </p:txBody>
      </p:sp>
      <p:sp>
        <p:nvSpPr>
          <p:cNvPr id="68611" name="Rectangle 2"/>
          <p:cNvSpPr>
            <a:spLocks noGrp="1" noRot="1" noChangeAspect="1" noChangeArrowheads="1" noTextEdit="1"/>
          </p:cNvSpPr>
          <p:nvPr>
            <p:ph type="sldImg"/>
          </p:nvPr>
        </p:nvSpPr>
        <p:spPr>
          <a:xfrm>
            <a:off x="917575" y="744538"/>
            <a:ext cx="4962525" cy="3722687"/>
          </a:xfrm>
          <a:ln/>
        </p:spPr>
      </p:sp>
      <p:sp>
        <p:nvSpPr>
          <p:cNvPr id="68612" name="Rectangle 3"/>
          <p:cNvSpPr>
            <a:spLocks noGrp="1" noChangeArrowheads="1"/>
          </p:cNvSpPr>
          <p:nvPr>
            <p:ph type="body" idx="1"/>
          </p:nvPr>
        </p:nvSpPr>
        <p:spPr>
          <a:noFill/>
        </p:spPr>
        <p:txBody>
          <a:bodyPr/>
          <a:lstStyle/>
          <a:p>
            <a:pPr eaLnBrk="1" hangingPunct="1"/>
            <a:endParaRPr lang="de-DE" altLang="de-DE" dirty="0">
              <a:latin typeface="Arial" panose="020B0604020202020204" pitchFamily="34" charset="0"/>
            </a:endParaRPr>
          </a:p>
        </p:txBody>
      </p:sp>
    </p:spTree>
    <p:extLst>
      <p:ext uri="{BB962C8B-B14F-4D97-AF65-F5344CB8AC3E}">
        <p14:creationId xmlns:p14="http://schemas.microsoft.com/office/powerpoint/2010/main" val="17963175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Folienbildplatzhalter 1"/>
          <p:cNvSpPr>
            <a:spLocks noGrp="1" noRot="1" noChangeAspect="1" noTextEdit="1"/>
          </p:cNvSpPr>
          <p:nvPr>
            <p:ph type="sldImg"/>
          </p:nvPr>
        </p:nvSpPr>
        <p:spPr>
          <a:xfrm>
            <a:off x="917575" y="744538"/>
            <a:ext cx="4962525" cy="3722687"/>
          </a:xfrm>
          <a:ln/>
        </p:spPr>
      </p:sp>
      <p:sp>
        <p:nvSpPr>
          <p:cNvPr id="69635" name="Notizenplatzhalter 2"/>
          <p:cNvSpPr>
            <a:spLocks noGrp="1"/>
          </p:cNvSpPr>
          <p:nvPr>
            <p:ph type="body" idx="1"/>
          </p:nvPr>
        </p:nvSpPr>
        <p:spPr>
          <a:noFill/>
        </p:spPr>
        <p:txBody>
          <a:bodyPr/>
          <a:lstStyle/>
          <a:p>
            <a:pPr eaLnBrk="1" hangingPunct="1"/>
            <a:endParaRPr lang="de-DE" altLang="de-DE" dirty="0">
              <a:latin typeface="Arial" panose="020B0604020202020204" pitchFamily="34" charset="0"/>
            </a:endParaRPr>
          </a:p>
        </p:txBody>
      </p:sp>
      <p:sp>
        <p:nvSpPr>
          <p:cNvPr id="69636" name="Foliennummernplatzhalter 3"/>
          <p:cNvSpPr>
            <a:spLocks noGrp="1"/>
          </p:cNvSpPr>
          <p:nvPr>
            <p:ph type="sldNum" sz="quarter" idx="5"/>
          </p:nvPr>
        </p:nvSpPr>
        <p:spPr>
          <a:noFill/>
        </p:spPr>
        <p:txBody>
          <a:bodyPr/>
          <a:lstStyle>
            <a:lvl1pPr defTabSz="955731" eaLnBrk="0" hangingPunct="0">
              <a:defRPr>
                <a:solidFill>
                  <a:schemeClr val="tx1"/>
                </a:solidFill>
                <a:latin typeface="Arial" panose="020B0604020202020204" pitchFamily="34" charset="0"/>
              </a:defRPr>
            </a:lvl1pPr>
            <a:lvl2pPr marL="716798" indent="-275692" defTabSz="955731" eaLnBrk="0" hangingPunct="0">
              <a:defRPr>
                <a:solidFill>
                  <a:schemeClr val="tx1"/>
                </a:solidFill>
                <a:latin typeface="Arial" panose="020B0604020202020204" pitchFamily="34" charset="0"/>
              </a:defRPr>
            </a:lvl2pPr>
            <a:lvl3pPr marL="1102766" indent="-220553" defTabSz="955731" eaLnBrk="0" hangingPunct="0">
              <a:defRPr>
                <a:solidFill>
                  <a:schemeClr val="tx1"/>
                </a:solidFill>
                <a:latin typeface="Arial" panose="020B0604020202020204" pitchFamily="34" charset="0"/>
              </a:defRPr>
            </a:lvl3pPr>
            <a:lvl4pPr marL="1543873" indent="-220553" defTabSz="955731" eaLnBrk="0" hangingPunct="0">
              <a:defRPr>
                <a:solidFill>
                  <a:schemeClr val="tx1"/>
                </a:solidFill>
                <a:latin typeface="Arial" panose="020B0604020202020204" pitchFamily="34" charset="0"/>
              </a:defRPr>
            </a:lvl4pPr>
            <a:lvl5pPr marL="1984980" indent="-220553" defTabSz="955731" eaLnBrk="0" hangingPunct="0">
              <a:defRPr>
                <a:solidFill>
                  <a:schemeClr val="tx1"/>
                </a:solidFill>
                <a:latin typeface="Arial" panose="020B0604020202020204" pitchFamily="34" charset="0"/>
              </a:defRPr>
            </a:lvl5pPr>
            <a:lvl6pPr marL="2426086" indent="-220553" defTabSz="955731" eaLnBrk="0" fontAlgn="base" hangingPunct="0">
              <a:spcBef>
                <a:spcPct val="0"/>
              </a:spcBef>
              <a:spcAft>
                <a:spcPct val="0"/>
              </a:spcAft>
              <a:defRPr>
                <a:solidFill>
                  <a:schemeClr val="tx1"/>
                </a:solidFill>
                <a:latin typeface="Arial" panose="020B0604020202020204" pitchFamily="34" charset="0"/>
              </a:defRPr>
            </a:lvl6pPr>
            <a:lvl7pPr marL="2867193" indent="-220553" defTabSz="955731" eaLnBrk="0" fontAlgn="base" hangingPunct="0">
              <a:spcBef>
                <a:spcPct val="0"/>
              </a:spcBef>
              <a:spcAft>
                <a:spcPct val="0"/>
              </a:spcAft>
              <a:defRPr>
                <a:solidFill>
                  <a:schemeClr val="tx1"/>
                </a:solidFill>
                <a:latin typeface="Arial" panose="020B0604020202020204" pitchFamily="34" charset="0"/>
              </a:defRPr>
            </a:lvl7pPr>
            <a:lvl8pPr marL="3308299" indent="-220553" defTabSz="955731" eaLnBrk="0" fontAlgn="base" hangingPunct="0">
              <a:spcBef>
                <a:spcPct val="0"/>
              </a:spcBef>
              <a:spcAft>
                <a:spcPct val="0"/>
              </a:spcAft>
              <a:defRPr>
                <a:solidFill>
                  <a:schemeClr val="tx1"/>
                </a:solidFill>
                <a:latin typeface="Arial" panose="020B0604020202020204" pitchFamily="34" charset="0"/>
              </a:defRPr>
            </a:lvl8pPr>
            <a:lvl9pPr marL="3749406" indent="-220553" defTabSz="955731" eaLnBrk="0" fontAlgn="base" hangingPunct="0">
              <a:spcBef>
                <a:spcPct val="0"/>
              </a:spcBef>
              <a:spcAft>
                <a:spcPct val="0"/>
              </a:spcAft>
              <a:defRPr>
                <a:solidFill>
                  <a:schemeClr val="tx1"/>
                </a:solidFill>
                <a:latin typeface="Arial" panose="020B0604020202020204" pitchFamily="34" charset="0"/>
              </a:defRPr>
            </a:lvl9pPr>
          </a:lstStyle>
          <a:p>
            <a:pPr eaLnBrk="1" hangingPunct="1"/>
            <a:fld id="{00428706-398E-4756-8DC4-A2FA63FD249E}" type="slidenum">
              <a:rPr lang="de-DE" altLang="de-DE"/>
              <a:pPr eaLnBrk="1" hangingPunct="1"/>
              <a:t>13</a:t>
            </a:fld>
            <a:endParaRPr lang="de-DE" altLang="de-DE"/>
          </a:p>
        </p:txBody>
      </p:sp>
    </p:spTree>
    <p:extLst>
      <p:ext uri="{BB962C8B-B14F-4D97-AF65-F5344CB8AC3E}">
        <p14:creationId xmlns:p14="http://schemas.microsoft.com/office/powerpoint/2010/main" val="8870162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p>
            <a:r>
              <a:rPr lang="de-DE"/>
              <a:t>Titelmasterformat durch Klicken bearbeiten</a:t>
            </a:r>
          </a:p>
        </p:txBody>
      </p:sp>
      <p:sp>
        <p:nvSpPr>
          <p:cNvPr id="3" name="Inhaltsplatzhalter 2"/>
          <p:cNvSpPr>
            <a:spLocks noGrp="1"/>
          </p:cNvSpPr>
          <p:nvPr>
            <p:ph idx="1"/>
          </p:nvPr>
        </p:nvSpPr>
        <p:spPr>
          <a:xfrm>
            <a:off x="457200" y="1600200"/>
            <a:ext cx="8229600" cy="4525963"/>
          </a:xfrm>
          <a:prstGeom prst="rect">
            <a:avLst/>
          </a:prstGeo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10396144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a:prstGeom prst="rect">
            <a:avLst/>
          </a:prstGeom>
        </p:spPr>
        <p:txBody>
          <a:bodyPr/>
          <a:lstStyle/>
          <a:p>
            <a:r>
              <a:rPr lang="de-DE"/>
              <a:t>Titelmasterformat durch Klicken bearbeiten</a:t>
            </a:r>
          </a:p>
        </p:txBody>
      </p:sp>
      <p:sp>
        <p:nvSpPr>
          <p:cNvPr id="3" name="Untertitel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a:t>Formatvorlage des Untertitelmasters durch Klicken bearbeiten</a:t>
            </a:r>
          </a:p>
        </p:txBody>
      </p:sp>
    </p:spTree>
    <p:extLst>
      <p:ext uri="{BB962C8B-B14F-4D97-AF65-F5344CB8AC3E}">
        <p14:creationId xmlns:p14="http://schemas.microsoft.com/office/powerpoint/2010/main" val="357234285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Picture 18" descr="Grafik1"/>
          <p:cNvPicPr>
            <a:picLocks noChangeAspect="1" noChangeArrowheads="1"/>
          </p:cNvPicPr>
          <p:nvPr userDrawn="1"/>
        </p:nvPicPr>
        <p:blipFill rotWithShape="1">
          <a:blip r:embed="rId4">
            <a:duotone>
              <a:schemeClr val="accent1">
                <a:shade val="45000"/>
                <a:satMod val="135000"/>
              </a:schemeClr>
              <a:prstClr val="white"/>
            </a:duotone>
            <a:extLst>
              <a:ext uri="{28A0092B-C50C-407E-A947-70E740481C1C}">
                <a14:useLocalDpi xmlns:a14="http://schemas.microsoft.com/office/drawing/2010/main" val="0"/>
              </a:ext>
            </a:extLst>
          </a:blip>
          <a:srcRect l="764" t="-2" r="764" b="1241"/>
          <a:stretch/>
        </p:blipFill>
        <p:spPr bwMode="auto">
          <a:xfrm>
            <a:off x="1" y="6258564"/>
            <a:ext cx="9144000" cy="619075"/>
          </a:xfrm>
          <a:prstGeom prst="rect">
            <a:avLst/>
          </a:prstGeom>
          <a:solidFill>
            <a:schemeClr val="bg1">
              <a:lumMod val="50000"/>
            </a:schemeClr>
          </a:solidFill>
          <a:ln>
            <a:solidFill>
              <a:srgbClr val="FFFFFF"/>
            </a:solidFill>
          </a:ln>
          <a:effectLst>
            <a:innerShdw blurRad="63500" dist="50800" dir="13500000">
              <a:schemeClr val="bg1">
                <a:lumMod val="85000"/>
                <a:alpha val="50000"/>
              </a:schemeClr>
            </a:innerShdw>
          </a:effectLst>
          <a:extLst/>
        </p:spPr>
      </p:pic>
      <p:sp>
        <p:nvSpPr>
          <p:cNvPr id="2" name="Text Box 27"/>
          <p:cNvSpPr txBox="1">
            <a:spLocks noChangeArrowheads="1"/>
          </p:cNvSpPr>
          <p:nvPr userDrawn="1"/>
        </p:nvSpPr>
        <p:spPr bwMode="auto">
          <a:xfrm>
            <a:off x="3599893" y="6344325"/>
            <a:ext cx="1944216" cy="477054"/>
          </a:xfrm>
          <a:prstGeom prst="rect">
            <a:avLst/>
          </a:prstGeom>
          <a:solidFill>
            <a:srgbClr val="F1F5F5"/>
          </a:solidFill>
          <a:ln>
            <a:noFill/>
          </a:ln>
          <a:effectLs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defRPr/>
            </a:pPr>
            <a:r>
              <a:rPr lang="de-DE" altLang="de-DE" sz="1000" dirty="0"/>
              <a:t>Folie: </a:t>
            </a:r>
            <a:fld id="{B6144B89-AE64-4222-B897-2D3EDE9C7008}" type="slidenum">
              <a:rPr lang="de-DE" altLang="de-DE" sz="1000" smtClean="0"/>
              <a:pPr algn="ctr" eaLnBrk="1" hangingPunct="1">
                <a:spcBef>
                  <a:spcPct val="50000"/>
                </a:spcBef>
                <a:defRPr/>
              </a:pPr>
              <a:t>‹Nr.›</a:t>
            </a:fld>
            <a:endParaRPr lang="de-DE" altLang="de-DE" sz="1000" dirty="0"/>
          </a:p>
          <a:p>
            <a:pPr algn="ctr" eaLnBrk="1" hangingPunct="1">
              <a:spcBef>
                <a:spcPct val="50000"/>
              </a:spcBef>
              <a:defRPr/>
            </a:pPr>
            <a:r>
              <a:rPr lang="de-DE" altLang="de-DE" sz="1000" dirty="0"/>
              <a:t>Stand: </a:t>
            </a:r>
            <a:r>
              <a:rPr lang="de-DE" altLang="de-DE" sz="1000" dirty="0" smtClean="0"/>
              <a:t>Dezember </a:t>
            </a:r>
            <a:r>
              <a:rPr lang="de-DE" altLang="de-DE" sz="1000" dirty="0"/>
              <a:t>2020</a:t>
            </a:r>
          </a:p>
        </p:txBody>
      </p:sp>
      <p:grpSp>
        <p:nvGrpSpPr>
          <p:cNvPr id="3" name="Group 22"/>
          <p:cNvGrpSpPr>
            <a:grpSpLocks/>
          </p:cNvGrpSpPr>
          <p:nvPr userDrawn="1"/>
        </p:nvGrpSpPr>
        <p:grpSpPr bwMode="auto">
          <a:xfrm>
            <a:off x="87673" y="6344325"/>
            <a:ext cx="2231134" cy="473162"/>
            <a:chOff x="53" y="3209"/>
            <a:chExt cx="8010" cy="1006"/>
          </a:xfrm>
        </p:grpSpPr>
        <p:pic>
          <p:nvPicPr>
            <p:cNvPr id="4" name="Picture 23" descr="Wappen_farb_18mm"/>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 y="3209"/>
              <a:ext cx="1551" cy="10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5" name="Text Box 24"/>
            <p:cNvSpPr txBox="1">
              <a:spLocks noChangeArrowheads="1"/>
            </p:cNvSpPr>
            <p:nvPr/>
          </p:nvSpPr>
          <p:spPr bwMode="auto">
            <a:xfrm>
              <a:off x="1919" y="3387"/>
              <a:ext cx="6144" cy="595"/>
            </a:xfrm>
            <a:prstGeom prst="rect">
              <a:avLst/>
            </a:prstGeom>
            <a:solidFill>
              <a:srgbClr val="F1F5F5"/>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r>
                <a:rPr lang="de-DE" altLang="de-DE" sz="1400" b="1" dirty="0">
                  <a:solidFill>
                    <a:srgbClr val="000000"/>
                  </a:solidFill>
                </a:rPr>
                <a:t>Niedersachsen</a:t>
              </a:r>
            </a:p>
            <a:p>
              <a:pPr eaLnBrk="1" hangingPunct="1">
                <a:defRPr/>
              </a:pPr>
              <a:endParaRPr lang="de-DE" altLang="de-DE" dirty="0"/>
            </a:p>
          </p:txBody>
        </p:sp>
      </p:grpSp>
      <p:sp>
        <p:nvSpPr>
          <p:cNvPr id="9" name="Textfeld 2"/>
          <p:cNvSpPr txBox="1">
            <a:spLocks noChangeArrowheads="1"/>
          </p:cNvSpPr>
          <p:nvPr userDrawn="1"/>
        </p:nvSpPr>
        <p:spPr bwMode="auto">
          <a:xfrm>
            <a:off x="7004099" y="6313690"/>
            <a:ext cx="2114128" cy="544310"/>
          </a:xfrm>
          <a:prstGeom prst="rect">
            <a:avLst/>
          </a:prstGeom>
          <a:solidFill>
            <a:srgbClr val="F1F5F5"/>
          </a:solidFill>
          <a:ln w="9525">
            <a:noFill/>
            <a:miter lim="800000"/>
            <a:headEnd/>
            <a:tailEnd/>
          </a:ln>
        </p:spPr>
        <p:txBody>
          <a:bodyPr rot="0" vert="horz" wrap="square" lIns="91440" tIns="45720" rIns="91440" bIns="45720" anchor="t" anchorCtr="0">
            <a:noAutofit/>
          </a:bodyPr>
          <a:lstStyle/>
          <a:p>
            <a:pPr algn="r">
              <a:spcBef>
                <a:spcPts val="600"/>
              </a:spcBef>
              <a:spcAft>
                <a:spcPts val="600"/>
              </a:spcAft>
            </a:pPr>
            <a:r>
              <a:rPr lang="de-DE" sz="1200" b="1" cap="all" spc="110" baseline="0" dirty="0">
                <a:effectLst/>
                <a:latin typeface="Arial" panose="020B0604020202020204" pitchFamily="34" charset="0"/>
                <a:ea typeface="Times New Roman" panose="02020603050405020304" pitchFamily="18" charset="0"/>
                <a:cs typeface="Arial" panose="020B0604020202020204" pitchFamily="34" charset="0"/>
              </a:rPr>
              <a:t>Digitalfunk</a:t>
            </a:r>
            <a:r>
              <a:rPr lang="de-DE" sz="1200" b="1" spc="110" baseline="0" dirty="0">
                <a:effectLst/>
                <a:latin typeface="Arial" panose="020B0604020202020204" pitchFamily="34" charset="0"/>
                <a:ea typeface="Times New Roman" panose="02020603050405020304" pitchFamily="18" charset="0"/>
                <a:cs typeface="Arial" panose="020B0604020202020204" pitchFamily="34" charset="0"/>
              </a:rPr>
              <a:t> BOS</a:t>
            </a:r>
            <a:endParaRPr lang="de-DE" sz="1200" spc="110" baseline="0" dirty="0">
              <a:effectLst/>
              <a:latin typeface="Arial" panose="020B0604020202020204" pitchFamily="34" charset="0"/>
              <a:ea typeface="Times New Roman" panose="02020603050405020304" pitchFamily="18" charset="0"/>
              <a:cs typeface="Arial" panose="020B0604020202020204" pitchFamily="34" charset="0"/>
            </a:endParaRPr>
          </a:p>
          <a:p>
            <a:pPr algn="r">
              <a:spcAft>
                <a:spcPts val="0"/>
              </a:spcAft>
            </a:pPr>
            <a:r>
              <a:rPr lang="de-DE" sz="1200" b="1" spc="300" dirty="0">
                <a:ln>
                  <a:noFill/>
                </a:ln>
                <a:solidFill>
                  <a:srgbClr val="A6A6A6"/>
                </a:solidFill>
                <a:effectLst/>
                <a:latin typeface="Arial" panose="020B0604020202020204" pitchFamily="34" charset="0"/>
                <a:ea typeface="Times New Roman" panose="02020603050405020304" pitchFamily="18" charset="0"/>
                <a:cs typeface="Arial" panose="020B0604020202020204" pitchFamily="34" charset="0"/>
              </a:rPr>
              <a:t>NIEDERSACHSEN</a:t>
            </a:r>
            <a:endParaRPr lang="de-DE" sz="1200" dirty="0">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200734040"/>
      </p:ext>
    </p:extLst>
  </p:cSld>
  <p:clrMap bg1="lt1" tx1="dk1" bg2="lt2" tx2="dk2" accent1="accent1" accent2="accent2" accent3="accent3" accent4="accent4" accent5="accent5" accent6="accent6" hlink="hlink" folHlink="folHlink"/>
  <p:sldLayoutIdLst>
    <p:sldLayoutId id="2147483773" r:id="rId1"/>
    <p:sldLayoutId id="2147483774" r:id="rId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18.wmf"/><Relationship Id="rId5" Type="http://schemas.openxmlformats.org/officeDocument/2006/relationships/image" Target="../media/image17.wmf"/><Relationship Id="rId4" Type="http://schemas.openxmlformats.org/officeDocument/2006/relationships/image" Target="../media/image16.png"/></Relationships>
</file>

<file path=ppt/slides/_rels/slide2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1.xml"/><Relationship Id="rId1" Type="http://schemas.openxmlformats.org/officeDocument/2006/relationships/slideLayout" Target="../slideLayouts/slideLayout1.xml"/><Relationship Id="rId4" Type="http://schemas.openxmlformats.org/officeDocument/2006/relationships/image" Target="../media/image25.jpeg"/></Relationships>
</file>

<file path=ppt/slides/_rels/slide5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6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43.xml"/><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6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8.jpe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hyperlink" Target="https://www.digitalfunk.niedersachsen.de/index.php/digitalfunk-fuer-den-nutzer/bsi-sicherheitskarten" TargetMode="External"/><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6" descr="TIM_4154_BOS"/>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0" y="0"/>
            <a:ext cx="9144000" cy="628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517" name="Text Box 5"/>
          <p:cNvSpPr txBox="1">
            <a:spLocks noChangeArrowheads="1"/>
          </p:cNvSpPr>
          <p:nvPr/>
        </p:nvSpPr>
        <p:spPr bwMode="auto">
          <a:xfrm>
            <a:off x="0" y="74613"/>
            <a:ext cx="9144000" cy="1446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de-DE" sz="4400" b="1" dirty="0">
                <a:effectLst>
                  <a:outerShdw blurRad="38100" dist="38100" dir="2700000" algn="tl">
                    <a:srgbClr val="C0C0C0"/>
                  </a:outerShdw>
                </a:effectLst>
                <a:latin typeface="Arial" charset="0"/>
              </a:rPr>
              <a:t>Bedienung von </a:t>
            </a:r>
            <a:br>
              <a:rPr lang="de-DE" sz="4400" b="1" dirty="0">
                <a:effectLst>
                  <a:outerShdw blurRad="38100" dist="38100" dir="2700000" algn="tl">
                    <a:srgbClr val="C0C0C0"/>
                  </a:outerShdw>
                </a:effectLst>
                <a:latin typeface="Arial" charset="0"/>
              </a:rPr>
            </a:br>
            <a:r>
              <a:rPr lang="de-DE" sz="4400" b="1" dirty="0">
                <a:effectLst>
                  <a:outerShdw blurRad="38100" dist="38100" dir="2700000" algn="tl">
                    <a:srgbClr val="C0C0C0"/>
                  </a:outerShdw>
                </a:effectLst>
                <a:latin typeface="Arial" charset="0"/>
              </a:rPr>
              <a:t>Motorola </a:t>
            </a:r>
            <a:r>
              <a:rPr lang="de-DE" sz="4400" b="1" dirty="0" smtClean="0">
                <a:effectLst>
                  <a:outerShdw blurRad="38100" dist="38100" dir="2700000" algn="tl">
                    <a:srgbClr val="C0C0C0"/>
                  </a:outerShdw>
                </a:effectLst>
                <a:latin typeface="Arial" charset="0"/>
              </a:rPr>
              <a:t>Endgeräten </a:t>
            </a:r>
            <a:endParaRPr lang="de-DE" sz="4400" b="1" dirty="0">
              <a:effectLst>
                <a:outerShdw blurRad="38100" dist="38100" dir="2700000" algn="tl">
                  <a:srgbClr val="C0C0C0"/>
                </a:outerShdw>
              </a:effectLst>
              <a:latin typeface="Arial"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149"/>
          <p:cNvSpPr txBox="1">
            <a:spLocks noChangeArrowheads="1"/>
          </p:cNvSpPr>
          <p:nvPr/>
        </p:nvSpPr>
        <p:spPr bwMode="auto">
          <a:xfrm>
            <a:off x="0" y="1562100"/>
            <a:ext cx="9144000" cy="358775"/>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defTabSz="449263" eaLnBrk="0" hangingPunct="0">
              <a:defRPr>
                <a:solidFill>
                  <a:schemeClr val="tx1"/>
                </a:solidFill>
                <a:latin typeface="Arial" panose="020B0604020202020204" pitchFamily="34" charset="0"/>
              </a:defRPr>
            </a:lvl1pPr>
            <a:lvl2pPr marL="742950" indent="-285750" defTabSz="449263" eaLnBrk="0" hangingPunct="0">
              <a:defRPr>
                <a:solidFill>
                  <a:schemeClr val="tx1"/>
                </a:solidFill>
                <a:latin typeface="Arial" panose="020B0604020202020204" pitchFamily="34" charset="0"/>
              </a:defRPr>
            </a:lvl2pPr>
            <a:lvl3pPr marL="1143000" indent="-228600" defTabSz="449263" eaLnBrk="0" hangingPunct="0">
              <a:defRPr>
                <a:solidFill>
                  <a:schemeClr val="tx1"/>
                </a:solidFill>
                <a:latin typeface="Arial" panose="020B0604020202020204" pitchFamily="34" charset="0"/>
              </a:defRPr>
            </a:lvl3pPr>
            <a:lvl4pPr marL="1600200" indent="-228600" defTabSz="449263" eaLnBrk="0" hangingPunct="0">
              <a:defRPr>
                <a:solidFill>
                  <a:schemeClr val="tx1"/>
                </a:solidFill>
                <a:latin typeface="Arial" panose="020B0604020202020204" pitchFamily="34" charset="0"/>
              </a:defRPr>
            </a:lvl4pPr>
            <a:lvl5pPr marL="2057400" indent="-228600" defTabSz="449263" eaLnBrk="0" hangingPunct="0">
              <a:defRPr>
                <a:solidFill>
                  <a:schemeClr val="tx1"/>
                </a:solidFill>
                <a:latin typeface="Arial" panose="020B0604020202020204" pitchFamily="34" charset="0"/>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defRPr>
            </a:lvl9pPr>
          </a:lstStyle>
          <a:p>
            <a:pPr algn="ctr">
              <a:lnSpc>
                <a:spcPct val="86000"/>
              </a:lnSpc>
              <a:spcBef>
                <a:spcPct val="50000"/>
              </a:spcBef>
              <a:buClr>
                <a:srgbClr val="000000"/>
              </a:buClr>
              <a:buSzPct val="100000"/>
              <a:buFont typeface="Times New Roman" panose="02020603050405020304" pitchFamily="18" charset="0"/>
              <a:buNone/>
            </a:pPr>
            <a:r>
              <a:rPr lang="de-DE" altLang="de-DE" sz="2000" b="1" dirty="0"/>
              <a:t>Handfunkgerät MTP850EX</a:t>
            </a:r>
          </a:p>
        </p:txBody>
      </p:sp>
      <p:sp>
        <p:nvSpPr>
          <p:cNvPr id="31894" name="Text Box 150"/>
          <p:cNvSpPr txBox="1">
            <a:spLocks noChangeArrowheads="1"/>
          </p:cNvSpPr>
          <p:nvPr/>
        </p:nvSpPr>
        <p:spPr bwMode="auto">
          <a:xfrm>
            <a:off x="3709988" y="2749550"/>
            <a:ext cx="4678362" cy="2870659"/>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defTabSz="449263" eaLnBrk="0" hangingPunct="0">
              <a:defRPr>
                <a:solidFill>
                  <a:schemeClr val="tx1"/>
                </a:solidFill>
                <a:latin typeface="Arial" panose="020B0604020202020204" pitchFamily="34" charset="0"/>
              </a:defRPr>
            </a:lvl1pPr>
            <a:lvl2pPr marL="742950" indent="-285750" defTabSz="449263" eaLnBrk="0" hangingPunct="0">
              <a:defRPr>
                <a:solidFill>
                  <a:schemeClr val="tx1"/>
                </a:solidFill>
                <a:latin typeface="Arial" panose="020B0604020202020204" pitchFamily="34" charset="0"/>
              </a:defRPr>
            </a:lvl2pPr>
            <a:lvl3pPr marL="1143000" indent="-228600" defTabSz="449263" eaLnBrk="0" hangingPunct="0">
              <a:defRPr>
                <a:solidFill>
                  <a:schemeClr val="tx1"/>
                </a:solidFill>
                <a:latin typeface="Arial" panose="020B0604020202020204" pitchFamily="34" charset="0"/>
              </a:defRPr>
            </a:lvl3pPr>
            <a:lvl4pPr marL="1600200" indent="-228600" defTabSz="449263" eaLnBrk="0" hangingPunct="0">
              <a:defRPr>
                <a:solidFill>
                  <a:schemeClr val="tx1"/>
                </a:solidFill>
                <a:latin typeface="Arial" panose="020B0604020202020204" pitchFamily="34" charset="0"/>
              </a:defRPr>
            </a:lvl4pPr>
            <a:lvl5pPr marL="2057400" indent="-228600" defTabSz="449263" eaLnBrk="0" hangingPunct="0">
              <a:defRPr>
                <a:solidFill>
                  <a:schemeClr val="tx1"/>
                </a:solidFill>
                <a:latin typeface="Arial" panose="020B0604020202020204" pitchFamily="34" charset="0"/>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defRPr>
            </a:lvl9pPr>
          </a:lstStyle>
          <a:p>
            <a:pPr marL="342900" indent="-342900">
              <a:lnSpc>
                <a:spcPct val="86000"/>
              </a:lnSpc>
              <a:spcBef>
                <a:spcPct val="50000"/>
              </a:spcBef>
              <a:buClr>
                <a:srgbClr val="000000"/>
              </a:buClr>
              <a:buSzPct val="100000"/>
              <a:buFont typeface="Arial" panose="020B0604020202020204" pitchFamily="34" charset="0"/>
              <a:buChar char="•"/>
            </a:pPr>
            <a:r>
              <a:rPr lang="de-DE" altLang="de-DE" sz="2000" dirty="0"/>
              <a:t>großes Farbdisplay</a:t>
            </a:r>
          </a:p>
          <a:p>
            <a:pPr marL="342900" indent="-342900">
              <a:lnSpc>
                <a:spcPct val="86000"/>
              </a:lnSpc>
              <a:spcBef>
                <a:spcPct val="50000"/>
              </a:spcBef>
              <a:buClr>
                <a:srgbClr val="000000"/>
              </a:buClr>
              <a:buSzPct val="100000"/>
              <a:buFont typeface="Arial" panose="020B0604020202020204" pitchFamily="34" charset="0"/>
              <a:buChar char="•"/>
            </a:pPr>
            <a:r>
              <a:rPr lang="de-DE" altLang="de-DE" sz="2000" dirty="0"/>
              <a:t>integrierter GPS-Empfänger</a:t>
            </a:r>
          </a:p>
          <a:p>
            <a:pPr marL="342900" indent="-342900">
              <a:lnSpc>
                <a:spcPct val="86000"/>
              </a:lnSpc>
              <a:spcBef>
                <a:spcPct val="50000"/>
              </a:spcBef>
              <a:buClr>
                <a:srgbClr val="000000"/>
              </a:buClr>
              <a:buSzPct val="100000"/>
              <a:buFont typeface="Arial" panose="020B0604020202020204" pitchFamily="34" charset="0"/>
              <a:buChar char="•"/>
            </a:pPr>
            <a:r>
              <a:rPr lang="de-DE" altLang="de-DE" sz="2000" dirty="0"/>
              <a:t>1,8 Watt Sendeleistung</a:t>
            </a:r>
          </a:p>
          <a:p>
            <a:pPr marL="342900" indent="-342900">
              <a:lnSpc>
                <a:spcPct val="86000"/>
              </a:lnSpc>
              <a:spcBef>
                <a:spcPct val="50000"/>
              </a:spcBef>
              <a:buClr>
                <a:srgbClr val="000000"/>
              </a:buClr>
              <a:buSzPct val="100000"/>
              <a:buFont typeface="Arial" panose="020B0604020202020204" pitchFamily="34" charset="0"/>
              <a:buChar char="•"/>
            </a:pPr>
            <a:r>
              <a:rPr lang="de-DE" altLang="de-DE" sz="2000" dirty="0"/>
              <a:t>Schnittstelle für BSI-Sicherheitskarte</a:t>
            </a:r>
          </a:p>
          <a:p>
            <a:pPr marL="342900" indent="-342900">
              <a:lnSpc>
                <a:spcPct val="86000"/>
              </a:lnSpc>
              <a:spcBef>
                <a:spcPct val="50000"/>
              </a:spcBef>
              <a:buClr>
                <a:srgbClr val="000000"/>
              </a:buClr>
              <a:buSzPct val="100000"/>
              <a:buFont typeface="Arial" panose="020B0604020202020204" pitchFamily="34" charset="0"/>
              <a:buChar char="•"/>
            </a:pPr>
            <a:r>
              <a:rPr lang="de-DE" altLang="de-DE" sz="2000" dirty="0"/>
              <a:t>kein Ziffernblock</a:t>
            </a:r>
          </a:p>
          <a:p>
            <a:pPr marL="342900" indent="-342900">
              <a:lnSpc>
                <a:spcPct val="86000"/>
              </a:lnSpc>
              <a:spcBef>
                <a:spcPct val="50000"/>
              </a:spcBef>
              <a:buClr>
                <a:srgbClr val="000000"/>
              </a:buClr>
              <a:buSzPct val="100000"/>
              <a:buFont typeface="Arial" panose="020B0604020202020204" pitchFamily="34" charset="0"/>
              <a:buChar char="•"/>
            </a:pPr>
            <a:r>
              <a:rPr lang="de-DE" altLang="de-DE" sz="2000" dirty="0"/>
              <a:t>ATEX-Klassifizierungen</a:t>
            </a:r>
          </a:p>
          <a:p>
            <a:pPr marL="342900" indent="-342900">
              <a:lnSpc>
                <a:spcPct val="86000"/>
              </a:lnSpc>
              <a:spcBef>
                <a:spcPct val="50000"/>
              </a:spcBef>
              <a:buClr>
                <a:srgbClr val="000000"/>
              </a:buClr>
              <a:buSzPct val="100000"/>
              <a:buFont typeface="Arial" panose="020B0604020202020204" pitchFamily="34" charset="0"/>
              <a:buChar char="•"/>
            </a:pPr>
            <a:r>
              <a:rPr lang="de-DE" altLang="de-DE" sz="2000" dirty="0"/>
              <a:t>integrierter Totmann-Alarmgeber</a:t>
            </a:r>
          </a:p>
        </p:txBody>
      </p:sp>
      <p:sp>
        <p:nvSpPr>
          <p:cNvPr id="17412" name="Text Box 155"/>
          <p:cNvSpPr txBox="1">
            <a:spLocks noChangeArrowheads="1"/>
          </p:cNvSpPr>
          <p:nvPr/>
        </p:nvSpPr>
        <p:spPr bwMode="auto">
          <a:xfrm>
            <a:off x="0" y="646113"/>
            <a:ext cx="9144000" cy="379412"/>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defTabSz="449263" eaLnBrk="0" hangingPunct="0">
              <a:defRPr>
                <a:solidFill>
                  <a:schemeClr val="tx1"/>
                </a:solidFill>
                <a:latin typeface="Arial" panose="020B0604020202020204" pitchFamily="34" charset="0"/>
              </a:defRPr>
            </a:lvl1pPr>
            <a:lvl2pPr marL="742950" indent="-285750" defTabSz="449263" eaLnBrk="0" hangingPunct="0">
              <a:defRPr>
                <a:solidFill>
                  <a:schemeClr val="tx1"/>
                </a:solidFill>
                <a:latin typeface="Arial" panose="020B0604020202020204" pitchFamily="34" charset="0"/>
              </a:defRPr>
            </a:lvl2pPr>
            <a:lvl3pPr marL="1143000" indent="-228600" defTabSz="449263" eaLnBrk="0" hangingPunct="0">
              <a:defRPr>
                <a:solidFill>
                  <a:schemeClr val="tx1"/>
                </a:solidFill>
                <a:latin typeface="Arial" panose="020B0604020202020204" pitchFamily="34" charset="0"/>
              </a:defRPr>
            </a:lvl3pPr>
            <a:lvl4pPr marL="1600200" indent="-228600" defTabSz="449263" eaLnBrk="0" hangingPunct="0">
              <a:defRPr>
                <a:solidFill>
                  <a:schemeClr val="tx1"/>
                </a:solidFill>
                <a:latin typeface="Arial" panose="020B0604020202020204" pitchFamily="34" charset="0"/>
              </a:defRPr>
            </a:lvl4pPr>
            <a:lvl5pPr marL="2057400" indent="-228600" defTabSz="449263" eaLnBrk="0" hangingPunct="0">
              <a:defRPr>
                <a:solidFill>
                  <a:schemeClr val="tx1"/>
                </a:solidFill>
                <a:latin typeface="Arial" panose="020B0604020202020204" pitchFamily="34" charset="0"/>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defRPr>
            </a:lvl9pPr>
          </a:lstStyle>
          <a:p>
            <a:pPr algn="ctr">
              <a:lnSpc>
                <a:spcPct val="86000"/>
              </a:lnSpc>
              <a:spcBef>
                <a:spcPct val="50000"/>
              </a:spcBef>
              <a:buClr>
                <a:srgbClr val="000000"/>
              </a:buClr>
              <a:buSzPct val="100000"/>
              <a:buFont typeface="Times New Roman" panose="02020603050405020304" pitchFamily="18" charset="0"/>
              <a:buNone/>
            </a:pPr>
            <a:r>
              <a:rPr lang="de-DE" altLang="de-DE" sz="2200" b="1" u="sng"/>
              <a:t>Funktionen des Endgerätes</a:t>
            </a:r>
          </a:p>
        </p:txBody>
      </p:sp>
      <p:pic>
        <p:nvPicPr>
          <p:cNvPr id="7" name="Picture 7" descr="ATEX_iso_left"/>
          <p:cNvPicPr>
            <a:picLocks noChangeAspect="1" noChangeArrowheads="1"/>
          </p:cNvPicPr>
          <p:nvPr/>
        </p:nvPicPr>
        <p:blipFill>
          <a:blip r:embed="rId3">
            <a:extLst>
              <a:ext uri="{28A0092B-C50C-407E-A947-70E740481C1C}">
                <a14:useLocalDpi xmlns:a14="http://schemas.microsoft.com/office/drawing/2010/main" val="0"/>
              </a:ext>
            </a:extLst>
          </a:blip>
          <a:srcRect l="21332" t="4219" r="18686" b="8580"/>
          <a:stretch>
            <a:fillRect/>
          </a:stretch>
        </p:blipFill>
        <p:spPr bwMode="auto">
          <a:xfrm>
            <a:off x="1115616" y="2060848"/>
            <a:ext cx="1414462" cy="374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89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89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149"/>
          <p:cNvSpPr txBox="1">
            <a:spLocks noChangeArrowheads="1"/>
          </p:cNvSpPr>
          <p:nvPr/>
        </p:nvSpPr>
        <p:spPr bwMode="auto">
          <a:xfrm>
            <a:off x="0" y="1528762"/>
            <a:ext cx="9144000" cy="358775"/>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defTabSz="449263" eaLnBrk="0" hangingPunct="0">
              <a:defRPr>
                <a:solidFill>
                  <a:schemeClr val="tx1"/>
                </a:solidFill>
                <a:latin typeface="Arial" panose="020B0604020202020204" pitchFamily="34" charset="0"/>
              </a:defRPr>
            </a:lvl1pPr>
            <a:lvl2pPr marL="742950" indent="-285750" defTabSz="449263" eaLnBrk="0" hangingPunct="0">
              <a:defRPr>
                <a:solidFill>
                  <a:schemeClr val="tx1"/>
                </a:solidFill>
                <a:latin typeface="Arial" panose="020B0604020202020204" pitchFamily="34" charset="0"/>
              </a:defRPr>
            </a:lvl2pPr>
            <a:lvl3pPr marL="1143000" indent="-228600" defTabSz="449263" eaLnBrk="0" hangingPunct="0">
              <a:defRPr>
                <a:solidFill>
                  <a:schemeClr val="tx1"/>
                </a:solidFill>
                <a:latin typeface="Arial" panose="020B0604020202020204" pitchFamily="34" charset="0"/>
              </a:defRPr>
            </a:lvl3pPr>
            <a:lvl4pPr marL="1600200" indent="-228600" defTabSz="449263" eaLnBrk="0" hangingPunct="0">
              <a:defRPr>
                <a:solidFill>
                  <a:schemeClr val="tx1"/>
                </a:solidFill>
                <a:latin typeface="Arial" panose="020B0604020202020204" pitchFamily="34" charset="0"/>
              </a:defRPr>
            </a:lvl4pPr>
            <a:lvl5pPr marL="2057400" indent="-228600" defTabSz="449263" eaLnBrk="0" hangingPunct="0">
              <a:defRPr>
                <a:solidFill>
                  <a:schemeClr val="tx1"/>
                </a:solidFill>
                <a:latin typeface="Arial" panose="020B0604020202020204" pitchFamily="34" charset="0"/>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defRPr>
            </a:lvl9pPr>
          </a:lstStyle>
          <a:p>
            <a:pPr algn="ctr">
              <a:lnSpc>
                <a:spcPct val="86000"/>
              </a:lnSpc>
              <a:spcBef>
                <a:spcPct val="50000"/>
              </a:spcBef>
              <a:buClr>
                <a:srgbClr val="000000"/>
              </a:buClr>
              <a:buSzPct val="100000"/>
              <a:buFont typeface="Times New Roman" panose="02020603050405020304" pitchFamily="18" charset="0"/>
              <a:buNone/>
            </a:pPr>
            <a:r>
              <a:rPr lang="de-DE" altLang="de-DE" sz="2000" b="1" dirty="0"/>
              <a:t>Handfunkgeräte </a:t>
            </a:r>
            <a:r>
              <a:rPr lang="de-DE" sz="2000" b="1" dirty="0"/>
              <a:t>MTP8550Ex und MTP8500Ex </a:t>
            </a:r>
            <a:endParaRPr lang="de-DE" altLang="de-DE" sz="2000" b="1" dirty="0"/>
          </a:p>
        </p:txBody>
      </p:sp>
      <p:sp>
        <p:nvSpPr>
          <p:cNvPr id="31894" name="Text Box 150"/>
          <p:cNvSpPr txBox="1">
            <a:spLocks noChangeArrowheads="1"/>
          </p:cNvSpPr>
          <p:nvPr/>
        </p:nvSpPr>
        <p:spPr bwMode="auto">
          <a:xfrm>
            <a:off x="3635896" y="1988840"/>
            <a:ext cx="4752454" cy="4083298"/>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000" tIns="46800" rIns="90000" bIns="46800">
            <a:spAutoFit/>
          </a:bodyPr>
          <a:lstStyle>
            <a:lvl1pPr defTabSz="449263" eaLnBrk="0" hangingPunct="0">
              <a:defRPr>
                <a:solidFill>
                  <a:schemeClr val="tx1"/>
                </a:solidFill>
                <a:latin typeface="Arial" panose="020B0604020202020204" pitchFamily="34" charset="0"/>
              </a:defRPr>
            </a:lvl1pPr>
            <a:lvl2pPr marL="742950" indent="-285750" defTabSz="449263" eaLnBrk="0" hangingPunct="0">
              <a:defRPr>
                <a:solidFill>
                  <a:schemeClr val="tx1"/>
                </a:solidFill>
                <a:latin typeface="Arial" panose="020B0604020202020204" pitchFamily="34" charset="0"/>
              </a:defRPr>
            </a:lvl2pPr>
            <a:lvl3pPr marL="1143000" indent="-228600" defTabSz="449263" eaLnBrk="0" hangingPunct="0">
              <a:defRPr>
                <a:solidFill>
                  <a:schemeClr val="tx1"/>
                </a:solidFill>
                <a:latin typeface="Arial" panose="020B0604020202020204" pitchFamily="34" charset="0"/>
              </a:defRPr>
            </a:lvl3pPr>
            <a:lvl4pPr marL="1600200" indent="-228600" defTabSz="449263" eaLnBrk="0" hangingPunct="0">
              <a:defRPr>
                <a:solidFill>
                  <a:schemeClr val="tx1"/>
                </a:solidFill>
                <a:latin typeface="Arial" panose="020B0604020202020204" pitchFamily="34" charset="0"/>
              </a:defRPr>
            </a:lvl4pPr>
            <a:lvl5pPr marL="2057400" indent="-228600" defTabSz="449263" eaLnBrk="0" hangingPunct="0">
              <a:defRPr>
                <a:solidFill>
                  <a:schemeClr val="tx1"/>
                </a:solidFill>
                <a:latin typeface="Arial" panose="020B0604020202020204" pitchFamily="34" charset="0"/>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defRPr>
            </a:lvl9pPr>
          </a:lstStyle>
          <a:p>
            <a:pPr marL="342900" indent="-342900">
              <a:lnSpc>
                <a:spcPct val="86000"/>
              </a:lnSpc>
              <a:spcBef>
                <a:spcPct val="50000"/>
              </a:spcBef>
              <a:buClr>
                <a:srgbClr val="000000"/>
              </a:buClr>
              <a:buSzPct val="100000"/>
              <a:buFont typeface="Arial" panose="020B0604020202020204" pitchFamily="34" charset="0"/>
              <a:buChar char="•"/>
            </a:pPr>
            <a:r>
              <a:rPr lang="de-DE" altLang="de-DE" sz="2000" dirty="0"/>
              <a:t>zwei Farbdisplays auf Vorder- und Oberseite</a:t>
            </a:r>
          </a:p>
          <a:p>
            <a:pPr marL="342900" indent="-342900">
              <a:lnSpc>
                <a:spcPct val="86000"/>
              </a:lnSpc>
              <a:spcBef>
                <a:spcPct val="50000"/>
              </a:spcBef>
              <a:buClr>
                <a:srgbClr val="000000"/>
              </a:buClr>
              <a:buSzPct val="100000"/>
              <a:buFont typeface="Arial" panose="020B0604020202020204" pitchFamily="34" charset="0"/>
              <a:buChar char="•"/>
            </a:pPr>
            <a:r>
              <a:rPr lang="de-DE" altLang="de-DE" sz="2000" dirty="0"/>
              <a:t>integrierter GPS-Empfänger</a:t>
            </a:r>
          </a:p>
          <a:p>
            <a:pPr marL="342900" indent="-342900">
              <a:lnSpc>
                <a:spcPct val="86000"/>
              </a:lnSpc>
              <a:spcBef>
                <a:spcPct val="50000"/>
              </a:spcBef>
              <a:buClr>
                <a:srgbClr val="000000"/>
              </a:buClr>
              <a:buSzPct val="100000"/>
              <a:buFont typeface="Arial" panose="020B0604020202020204" pitchFamily="34" charset="0"/>
              <a:buChar char="•"/>
            </a:pPr>
            <a:r>
              <a:rPr lang="de-DE" altLang="de-DE" sz="2000" dirty="0"/>
              <a:t>LED-Reichweitenanzeiger an Antenne, welcher anzeigt, wenn der Empfang schlechter wird</a:t>
            </a:r>
          </a:p>
          <a:p>
            <a:pPr marL="342900" indent="-342900">
              <a:lnSpc>
                <a:spcPct val="86000"/>
              </a:lnSpc>
              <a:spcBef>
                <a:spcPct val="50000"/>
              </a:spcBef>
              <a:buClr>
                <a:srgbClr val="000000"/>
              </a:buClr>
              <a:buSzPct val="100000"/>
              <a:buFont typeface="Arial" panose="020B0604020202020204" pitchFamily="34" charset="0"/>
              <a:buChar char="•"/>
            </a:pPr>
            <a:r>
              <a:rPr lang="de-DE" altLang="de-DE" sz="2000" dirty="0"/>
              <a:t>1,8 Watt Sendeleistung</a:t>
            </a:r>
          </a:p>
          <a:p>
            <a:pPr marL="342900" indent="-342900">
              <a:lnSpc>
                <a:spcPct val="86000"/>
              </a:lnSpc>
              <a:spcBef>
                <a:spcPct val="50000"/>
              </a:spcBef>
              <a:buClr>
                <a:srgbClr val="000000"/>
              </a:buClr>
              <a:buSzPct val="100000"/>
              <a:buFont typeface="Arial" panose="020B0604020202020204" pitchFamily="34" charset="0"/>
              <a:buChar char="•"/>
            </a:pPr>
            <a:r>
              <a:rPr lang="de-DE" altLang="de-DE" sz="2000" dirty="0"/>
              <a:t>Schnittstelle für BSI-Sicherheitskarte</a:t>
            </a:r>
          </a:p>
          <a:p>
            <a:pPr marL="342900" indent="-342900">
              <a:lnSpc>
                <a:spcPct val="86000"/>
              </a:lnSpc>
              <a:spcBef>
                <a:spcPct val="50000"/>
              </a:spcBef>
              <a:buClr>
                <a:srgbClr val="000000"/>
              </a:buClr>
              <a:buSzPct val="100000"/>
              <a:buFont typeface="Arial" panose="020B0604020202020204" pitchFamily="34" charset="0"/>
              <a:buChar char="•"/>
            </a:pPr>
            <a:r>
              <a:rPr lang="de-DE" altLang="de-DE" sz="2000" dirty="0"/>
              <a:t>MTP8500Ex ohne Ziffernblock</a:t>
            </a:r>
          </a:p>
          <a:p>
            <a:pPr marL="342900" indent="-342900">
              <a:lnSpc>
                <a:spcPct val="86000"/>
              </a:lnSpc>
              <a:spcBef>
                <a:spcPct val="50000"/>
              </a:spcBef>
              <a:buClr>
                <a:srgbClr val="000000"/>
              </a:buClr>
              <a:buSzPct val="100000"/>
              <a:buFont typeface="Arial" panose="020B0604020202020204" pitchFamily="34" charset="0"/>
              <a:buChar char="•"/>
            </a:pPr>
            <a:r>
              <a:rPr lang="de-DE" altLang="de-DE" sz="2000" dirty="0"/>
              <a:t>ATEX-Klassifizierungen</a:t>
            </a:r>
          </a:p>
          <a:p>
            <a:pPr marL="342900" indent="-342900">
              <a:lnSpc>
                <a:spcPct val="86000"/>
              </a:lnSpc>
              <a:spcBef>
                <a:spcPct val="50000"/>
              </a:spcBef>
              <a:buClr>
                <a:srgbClr val="000000"/>
              </a:buClr>
              <a:buSzPct val="100000"/>
              <a:buFont typeface="Arial" panose="020B0604020202020204" pitchFamily="34" charset="0"/>
              <a:buChar char="•"/>
            </a:pPr>
            <a:r>
              <a:rPr lang="de-DE" altLang="de-DE" sz="2000" dirty="0"/>
              <a:t>integrierter Totmann-Alarmgeber</a:t>
            </a:r>
          </a:p>
        </p:txBody>
      </p:sp>
      <p:sp>
        <p:nvSpPr>
          <p:cNvPr id="17412" name="Text Box 155"/>
          <p:cNvSpPr txBox="1">
            <a:spLocks noChangeArrowheads="1"/>
          </p:cNvSpPr>
          <p:nvPr/>
        </p:nvSpPr>
        <p:spPr bwMode="auto">
          <a:xfrm>
            <a:off x="0" y="646113"/>
            <a:ext cx="9144000" cy="379412"/>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defTabSz="449263" eaLnBrk="0" hangingPunct="0">
              <a:defRPr>
                <a:solidFill>
                  <a:schemeClr val="tx1"/>
                </a:solidFill>
                <a:latin typeface="Arial" panose="020B0604020202020204" pitchFamily="34" charset="0"/>
              </a:defRPr>
            </a:lvl1pPr>
            <a:lvl2pPr marL="742950" indent="-285750" defTabSz="449263" eaLnBrk="0" hangingPunct="0">
              <a:defRPr>
                <a:solidFill>
                  <a:schemeClr val="tx1"/>
                </a:solidFill>
                <a:latin typeface="Arial" panose="020B0604020202020204" pitchFamily="34" charset="0"/>
              </a:defRPr>
            </a:lvl2pPr>
            <a:lvl3pPr marL="1143000" indent="-228600" defTabSz="449263" eaLnBrk="0" hangingPunct="0">
              <a:defRPr>
                <a:solidFill>
                  <a:schemeClr val="tx1"/>
                </a:solidFill>
                <a:latin typeface="Arial" panose="020B0604020202020204" pitchFamily="34" charset="0"/>
              </a:defRPr>
            </a:lvl3pPr>
            <a:lvl4pPr marL="1600200" indent="-228600" defTabSz="449263" eaLnBrk="0" hangingPunct="0">
              <a:defRPr>
                <a:solidFill>
                  <a:schemeClr val="tx1"/>
                </a:solidFill>
                <a:latin typeface="Arial" panose="020B0604020202020204" pitchFamily="34" charset="0"/>
              </a:defRPr>
            </a:lvl4pPr>
            <a:lvl5pPr marL="2057400" indent="-228600" defTabSz="449263" eaLnBrk="0" hangingPunct="0">
              <a:defRPr>
                <a:solidFill>
                  <a:schemeClr val="tx1"/>
                </a:solidFill>
                <a:latin typeface="Arial" panose="020B0604020202020204" pitchFamily="34" charset="0"/>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defRPr>
            </a:lvl9pPr>
          </a:lstStyle>
          <a:p>
            <a:pPr algn="ctr">
              <a:lnSpc>
                <a:spcPct val="86000"/>
              </a:lnSpc>
              <a:spcBef>
                <a:spcPct val="50000"/>
              </a:spcBef>
              <a:buClr>
                <a:srgbClr val="000000"/>
              </a:buClr>
              <a:buSzPct val="100000"/>
              <a:buFont typeface="Times New Roman" panose="02020603050405020304" pitchFamily="18" charset="0"/>
              <a:buNone/>
            </a:pPr>
            <a:r>
              <a:rPr lang="de-DE" altLang="de-DE" sz="2200" b="1" u="sng"/>
              <a:t>Funktionen des Endgerätes</a:t>
            </a:r>
          </a:p>
        </p:txBody>
      </p:sp>
      <p:pic>
        <p:nvPicPr>
          <p:cNvPr id="3" name="Grafik 2">
            <a:extLst>
              <a:ext uri="{FF2B5EF4-FFF2-40B4-BE49-F238E27FC236}">
                <a16:creationId xmlns:a16="http://schemas.microsoft.com/office/drawing/2014/main" id="{7D58FAC8-CA56-4AAB-9CA0-F4F17928D72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7540" y="2128112"/>
            <a:ext cx="2676144" cy="3675888"/>
          </a:xfrm>
          <a:prstGeom prst="rect">
            <a:avLst/>
          </a:prstGeom>
        </p:spPr>
      </p:pic>
    </p:spTree>
    <p:extLst>
      <p:ext uri="{BB962C8B-B14F-4D97-AF65-F5344CB8AC3E}">
        <p14:creationId xmlns:p14="http://schemas.microsoft.com/office/powerpoint/2010/main" val="3152365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89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89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Grafik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2349500"/>
            <a:ext cx="5230813" cy="3487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5" name="Text Box 91"/>
          <p:cNvSpPr txBox="1">
            <a:spLocks noChangeArrowheads="1"/>
          </p:cNvSpPr>
          <p:nvPr/>
        </p:nvSpPr>
        <p:spPr bwMode="auto">
          <a:xfrm>
            <a:off x="0" y="646113"/>
            <a:ext cx="9144000" cy="379412"/>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defTabSz="449263" eaLnBrk="0" hangingPunct="0">
              <a:defRPr>
                <a:solidFill>
                  <a:schemeClr val="tx1"/>
                </a:solidFill>
                <a:latin typeface="Arial" panose="020B0604020202020204" pitchFamily="34" charset="0"/>
              </a:defRPr>
            </a:lvl1pPr>
            <a:lvl2pPr marL="742950" indent="-285750" defTabSz="449263" eaLnBrk="0" hangingPunct="0">
              <a:defRPr>
                <a:solidFill>
                  <a:schemeClr val="tx1"/>
                </a:solidFill>
                <a:latin typeface="Arial" panose="020B0604020202020204" pitchFamily="34" charset="0"/>
              </a:defRPr>
            </a:lvl2pPr>
            <a:lvl3pPr marL="1143000" indent="-228600" defTabSz="449263" eaLnBrk="0" hangingPunct="0">
              <a:defRPr>
                <a:solidFill>
                  <a:schemeClr val="tx1"/>
                </a:solidFill>
                <a:latin typeface="Arial" panose="020B0604020202020204" pitchFamily="34" charset="0"/>
              </a:defRPr>
            </a:lvl3pPr>
            <a:lvl4pPr marL="1600200" indent="-228600" defTabSz="449263" eaLnBrk="0" hangingPunct="0">
              <a:defRPr>
                <a:solidFill>
                  <a:schemeClr val="tx1"/>
                </a:solidFill>
                <a:latin typeface="Arial" panose="020B0604020202020204" pitchFamily="34" charset="0"/>
              </a:defRPr>
            </a:lvl4pPr>
            <a:lvl5pPr marL="2057400" indent="-228600" defTabSz="449263" eaLnBrk="0" hangingPunct="0">
              <a:defRPr>
                <a:solidFill>
                  <a:schemeClr val="tx1"/>
                </a:solidFill>
                <a:latin typeface="Arial" panose="020B0604020202020204" pitchFamily="34" charset="0"/>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defRPr>
            </a:lvl9pPr>
          </a:lstStyle>
          <a:p>
            <a:pPr algn="ctr">
              <a:lnSpc>
                <a:spcPct val="86000"/>
              </a:lnSpc>
              <a:spcBef>
                <a:spcPct val="50000"/>
              </a:spcBef>
              <a:buClr>
                <a:srgbClr val="000000"/>
              </a:buClr>
              <a:buSzPct val="100000"/>
              <a:buFont typeface="Times New Roman" panose="02020603050405020304" pitchFamily="18" charset="0"/>
              <a:buNone/>
            </a:pPr>
            <a:r>
              <a:rPr lang="de-DE" altLang="de-DE" sz="2200" b="1" u="sng"/>
              <a:t>Funktionen des Endgerätes</a:t>
            </a:r>
          </a:p>
        </p:txBody>
      </p:sp>
      <p:sp>
        <p:nvSpPr>
          <p:cNvPr id="18436" name="Text Box 93"/>
          <p:cNvSpPr txBox="1">
            <a:spLocks noChangeArrowheads="1"/>
          </p:cNvSpPr>
          <p:nvPr/>
        </p:nvSpPr>
        <p:spPr bwMode="auto">
          <a:xfrm>
            <a:off x="0" y="1562100"/>
            <a:ext cx="9144000" cy="354013"/>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defTabSz="449263" eaLnBrk="0" hangingPunct="0">
              <a:defRPr>
                <a:solidFill>
                  <a:schemeClr val="tx1"/>
                </a:solidFill>
                <a:latin typeface="Arial" panose="020B0604020202020204" pitchFamily="34" charset="0"/>
              </a:defRPr>
            </a:lvl1pPr>
            <a:lvl2pPr marL="742950" indent="-285750" defTabSz="449263" eaLnBrk="0" hangingPunct="0">
              <a:defRPr>
                <a:solidFill>
                  <a:schemeClr val="tx1"/>
                </a:solidFill>
                <a:latin typeface="Arial" panose="020B0604020202020204" pitchFamily="34" charset="0"/>
              </a:defRPr>
            </a:lvl2pPr>
            <a:lvl3pPr marL="1143000" indent="-228600" defTabSz="449263" eaLnBrk="0" hangingPunct="0">
              <a:defRPr>
                <a:solidFill>
                  <a:schemeClr val="tx1"/>
                </a:solidFill>
                <a:latin typeface="Arial" panose="020B0604020202020204" pitchFamily="34" charset="0"/>
              </a:defRPr>
            </a:lvl3pPr>
            <a:lvl4pPr marL="1600200" indent="-228600" defTabSz="449263" eaLnBrk="0" hangingPunct="0">
              <a:defRPr>
                <a:solidFill>
                  <a:schemeClr val="tx1"/>
                </a:solidFill>
                <a:latin typeface="Arial" panose="020B0604020202020204" pitchFamily="34" charset="0"/>
              </a:defRPr>
            </a:lvl4pPr>
            <a:lvl5pPr marL="2057400" indent="-228600" defTabSz="449263" eaLnBrk="0" hangingPunct="0">
              <a:defRPr>
                <a:solidFill>
                  <a:schemeClr val="tx1"/>
                </a:solidFill>
                <a:latin typeface="Arial" panose="020B0604020202020204" pitchFamily="34" charset="0"/>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defRPr>
            </a:lvl9pPr>
          </a:lstStyle>
          <a:p>
            <a:pPr algn="ctr">
              <a:lnSpc>
                <a:spcPct val="86000"/>
              </a:lnSpc>
              <a:spcBef>
                <a:spcPct val="50000"/>
              </a:spcBef>
              <a:buClr>
                <a:srgbClr val="000000"/>
              </a:buClr>
              <a:buSzPct val="100000"/>
              <a:buFont typeface="Times New Roman" panose="02020603050405020304" pitchFamily="18" charset="0"/>
              <a:buNone/>
            </a:pPr>
            <a:r>
              <a:rPr lang="de-DE" altLang="de-DE" sz="2000" b="1" dirty="0"/>
              <a:t>Mobilfunkgerät MTM800 </a:t>
            </a:r>
            <a:r>
              <a:rPr lang="de-DE" altLang="de-DE" sz="2000" b="1" dirty="0" err="1"/>
              <a:t>FuG</a:t>
            </a:r>
            <a:endParaRPr lang="de-DE" altLang="de-DE" sz="2000" b="1" dirty="0"/>
          </a:p>
        </p:txBody>
      </p:sp>
      <p:sp>
        <p:nvSpPr>
          <p:cNvPr id="42078" name="Text Box 94"/>
          <p:cNvSpPr txBox="1">
            <a:spLocks noChangeArrowheads="1"/>
          </p:cNvSpPr>
          <p:nvPr/>
        </p:nvSpPr>
        <p:spPr bwMode="auto">
          <a:xfrm>
            <a:off x="4538663" y="2781300"/>
            <a:ext cx="4605337" cy="2981458"/>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defTabSz="449263" eaLnBrk="0" hangingPunct="0">
              <a:defRPr>
                <a:solidFill>
                  <a:schemeClr val="tx1"/>
                </a:solidFill>
                <a:latin typeface="Arial" panose="020B0604020202020204" pitchFamily="34" charset="0"/>
              </a:defRPr>
            </a:lvl1pPr>
            <a:lvl2pPr marL="742950" indent="-285750" defTabSz="449263" eaLnBrk="0" hangingPunct="0">
              <a:defRPr>
                <a:solidFill>
                  <a:schemeClr val="tx1"/>
                </a:solidFill>
                <a:latin typeface="Arial" panose="020B0604020202020204" pitchFamily="34" charset="0"/>
              </a:defRPr>
            </a:lvl2pPr>
            <a:lvl3pPr marL="1143000" indent="-228600" defTabSz="449263" eaLnBrk="0" hangingPunct="0">
              <a:defRPr>
                <a:solidFill>
                  <a:schemeClr val="tx1"/>
                </a:solidFill>
                <a:latin typeface="Arial" panose="020B0604020202020204" pitchFamily="34" charset="0"/>
              </a:defRPr>
            </a:lvl3pPr>
            <a:lvl4pPr marL="1600200" indent="-228600" defTabSz="449263" eaLnBrk="0" hangingPunct="0">
              <a:defRPr>
                <a:solidFill>
                  <a:schemeClr val="tx1"/>
                </a:solidFill>
                <a:latin typeface="Arial" panose="020B0604020202020204" pitchFamily="34" charset="0"/>
              </a:defRPr>
            </a:lvl4pPr>
            <a:lvl5pPr marL="2057400" indent="-228600" defTabSz="449263" eaLnBrk="0" hangingPunct="0">
              <a:defRPr>
                <a:solidFill>
                  <a:schemeClr val="tx1"/>
                </a:solidFill>
                <a:latin typeface="Arial" panose="020B0604020202020204" pitchFamily="34" charset="0"/>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defRPr>
            </a:lvl9pPr>
          </a:lstStyle>
          <a:p>
            <a:pPr marL="342900" indent="-342900">
              <a:lnSpc>
                <a:spcPct val="86000"/>
              </a:lnSpc>
              <a:spcBef>
                <a:spcPct val="50000"/>
              </a:spcBef>
              <a:buClr>
                <a:srgbClr val="000000"/>
              </a:buClr>
              <a:buSzPct val="100000"/>
              <a:buFont typeface="Arial" panose="020B0604020202020204" pitchFamily="34" charset="0"/>
              <a:buChar char="•"/>
            </a:pPr>
            <a:r>
              <a:rPr lang="de-DE" altLang="de-DE" sz="2000" dirty="0"/>
              <a:t>großes Farbdisplay</a:t>
            </a:r>
          </a:p>
          <a:p>
            <a:pPr marL="342900" indent="-342900">
              <a:lnSpc>
                <a:spcPct val="86000"/>
              </a:lnSpc>
              <a:spcBef>
                <a:spcPct val="50000"/>
              </a:spcBef>
              <a:buClr>
                <a:srgbClr val="000000"/>
              </a:buClr>
              <a:buSzPct val="100000"/>
              <a:buFont typeface="Arial" panose="020B0604020202020204" pitchFamily="34" charset="0"/>
              <a:buChar char="•"/>
            </a:pPr>
            <a:r>
              <a:rPr lang="de-DE" altLang="de-DE" sz="2000" dirty="0"/>
              <a:t>integrierter GPS-Empfänger</a:t>
            </a:r>
          </a:p>
          <a:p>
            <a:pPr marL="342900" indent="-342900">
              <a:lnSpc>
                <a:spcPct val="86000"/>
              </a:lnSpc>
              <a:spcBef>
                <a:spcPct val="50000"/>
              </a:spcBef>
              <a:buClr>
                <a:srgbClr val="000000"/>
              </a:buClr>
              <a:buSzPct val="100000"/>
              <a:buFont typeface="Arial" panose="020B0604020202020204" pitchFamily="34" charset="0"/>
              <a:buChar char="•"/>
            </a:pPr>
            <a:r>
              <a:rPr lang="de-DE" altLang="de-DE" sz="2000" dirty="0"/>
              <a:t>3 Watt Sendeleistung </a:t>
            </a:r>
          </a:p>
          <a:p>
            <a:pPr marL="342900" indent="-342900">
              <a:lnSpc>
                <a:spcPct val="86000"/>
              </a:lnSpc>
              <a:spcBef>
                <a:spcPct val="50000"/>
              </a:spcBef>
              <a:buClr>
                <a:srgbClr val="000000"/>
              </a:buClr>
              <a:buSzPct val="100000"/>
              <a:buFont typeface="Arial" panose="020B0604020202020204" pitchFamily="34" charset="0"/>
              <a:buChar char="•"/>
            </a:pPr>
            <a:r>
              <a:rPr lang="de-DE" altLang="de-DE" sz="2000" dirty="0"/>
              <a:t>Schnittstelle für BSI-Sicherheitskarte</a:t>
            </a:r>
          </a:p>
          <a:p>
            <a:pPr marL="342900" indent="-342900">
              <a:lnSpc>
                <a:spcPct val="86000"/>
              </a:lnSpc>
              <a:spcBef>
                <a:spcPct val="50000"/>
              </a:spcBef>
              <a:buClr>
                <a:srgbClr val="000000"/>
              </a:buClr>
              <a:buSzPct val="100000"/>
              <a:buFont typeface="Arial" panose="020B0604020202020204" pitchFamily="34" charset="0"/>
              <a:buChar char="•"/>
            </a:pPr>
            <a:r>
              <a:rPr lang="de-DE" altLang="de-DE" sz="2000" dirty="0"/>
              <a:t>Programmierung über </a:t>
            </a:r>
            <a:br>
              <a:rPr lang="de-DE" altLang="de-DE" sz="2000" dirty="0"/>
            </a:br>
            <a:r>
              <a:rPr lang="de-DE" altLang="de-DE" sz="2000" dirty="0"/>
              <a:t>Zubehörstecker</a:t>
            </a:r>
          </a:p>
          <a:p>
            <a:pPr>
              <a:lnSpc>
                <a:spcPct val="86000"/>
              </a:lnSpc>
              <a:spcBef>
                <a:spcPct val="50000"/>
              </a:spcBef>
              <a:buClr>
                <a:srgbClr val="000000"/>
              </a:buClr>
              <a:buSzPct val="100000"/>
              <a:buFontTx/>
              <a:buChar char="-"/>
            </a:pPr>
            <a:endParaRPr lang="de-DE" altLang="de-DE" sz="20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207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07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Grafik 5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636043" y="630238"/>
            <a:ext cx="3729037" cy="5592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Text Box 28"/>
          <p:cNvSpPr txBox="1">
            <a:spLocks noChangeArrowheads="1"/>
          </p:cNvSpPr>
          <p:nvPr/>
        </p:nvSpPr>
        <p:spPr bwMode="auto">
          <a:xfrm>
            <a:off x="252413" y="1268413"/>
            <a:ext cx="338296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de-DE" altLang="de-DE" sz="2000" b="1" u="sng"/>
              <a:t>Allgemeine Elemente</a:t>
            </a:r>
          </a:p>
        </p:txBody>
      </p:sp>
      <p:grpSp>
        <p:nvGrpSpPr>
          <p:cNvPr id="56393" name="Group 73"/>
          <p:cNvGrpSpPr>
            <a:grpSpLocks/>
          </p:cNvGrpSpPr>
          <p:nvPr/>
        </p:nvGrpSpPr>
        <p:grpSpPr bwMode="auto">
          <a:xfrm>
            <a:off x="5003800" y="2133600"/>
            <a:ext cx="4033838" cy="358775"/>
            <a:chOff x="3152" y="1344"/>
            <a:chExt cx="2541" cy="226"/>
          </a:xfrm>
        </p:grpSpPr>
        <p:sp>
          <p:nvSpPr>
            <p:cNvPr id="19507" name="Text Box 5"/>
            <p:cNvSpPr txBox="1">
              <a:spLocks noChangeArrowheads="1"/>
            </p:cNvSpPr>
            <p:nvPr/>
          </p:nvSpPr>
          <p:spPr bwMode="auto">
            <a:xfrm>
              <a:off x="4242" y="1344"/>
              <a:ext cx="1451" cy="226"/>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defTabSz="449263" eaLnBrk="0" hangingPunct="0">
                <a:defRPr>
                  <a:solidFill>
                    <a:schemeClr val="tx1"/>
                  </a:solidFill>
                  <a:latin typeface="Arial" panose="020B0604020202020204" pitchFamily="34" charset="0"/>
                </a:defRPr>
              </a:lvl1pPr>
              <a:lvl2pPr marL="742950" indent="-285750" defTabSz="449263" eaLnBrk="0" hangingPunct="0">
                <a:defRPr>
                  <a:solidFill>
                    <a:schemeClr val="tx1"/>
                  </a:solidFill>
                  <a:latin typeface="Arial" panose="020B0604020202020204" pitchFamily="34" charset="0"/>
                </a:defRPr>
              </a:lvl2pPr>
              <a:lvl3pPr marL="1143000" indent="-228600" defTabSz="449263" eaLnBrk="0" hangingPunct="0">
                <a:defRPr>
                  <a:solidFill>
                    <a:schemeClr val="tx1"/>
                  </a:solidFill>
                  <a:latin typeface="Arial" panose="020B0604020202020204" pitchFamily="34" charset="0"/>
                </a:defRPr>
              </a:lvl3pPr>
              <a:lvl4pPr marL="1600200" indent="-228600" defTabSz="449263" eaLnBrk="0" hangingPunct="0">
                <a:defRPr>
                  <a:solidFill>
                    <a:schemeClr val="tx1"/>
                  </a:solidFill>
                  <a:latin typeface="Arial" panose="020B0604020202020204" pitchFamily="34" charset="0"/>
                </a:defRPr>
              </a:lvl4pPr>
              <a:lvl5pPr marL="2057400" indent="-228600" defTabSz="449263" eaLnBrk="0" hangingPunct="0">
                <a:defRPr>
                  <a:solidFill>
                    <a:schemeClr val="tx1"/>
                  </a:solidFill>
                  <a:latin typeface="Arial" panose="020B0604020202020204" pitchFamily="34" charset="0"/>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defRPr>
              </a:lvl9pPr>
            </a:lstStyle>
            <a:p>
              <a:pPr algn="r">
                <a:lnSpc>
                  <a:spcPct val="86000"/>
                </a:lnSpc>
                <a:spcBef>
                  <a:spcPct val="50000"/>
                </a:spcBef>
                <a:buClr>
                  <a:srgbClr val="000000"/>
                </a:buClr>
                <a:buSzPct val="100000"/>
                <a:buFont typeface="Times New Roman" panose="02020603050405020304" pitchFamily="18" charset="0"/>
                <a:buNone/>
              </a:pPr>
              <a:r>
                <a:rPr lang="de-DE" altLang="de-DE" sz="2000"/>
                <a:t>Antenne </a:t>
              </a:r>
            </a:p>
          </p:txBody>
        </p:sp>
        <p:sp>
          <p:nvSpPr>
            <p:cNvPr id="19508" name="Line 21"/>
            <p:cNvSpPr>
              <a:spLocks noChangeShapeType="1"/>
            </p:cNvSpPr>
            <p:nvPr/>
          </p:nvSpPr>
          <p:spPr bwMode="auto">
            <a:xfrm flipV="1">
              <a:off x="3152" y="1480"/>
              <a:ext cx="1860" cy="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endParaRPr lang="de-DE"/>
            </a:p>
          </p:txBody>
        </p:sp>
      </p:grpSp>
      <p:grpSp>
        <p:nvGrpSpPr>
          <p:cNvPr id="56407" name="Group 87"/>
          <p:cNvGrpSpPr>
            <a:grpSpLocks/>
          </p:cNvGrpSpPr>
          <p:nvPr/>
        </p:nvGrpSpPr>
        <p:grpSpPr bwMode="auto">
          <a:xfrm>
            <a:off x="107950" y="2235200"/>
            <a:ext cx="4032250" cy="688975"/>
            <a:chOff x="68" y="1408"/>
            <a:chExt cx="2540" cy="434"/>
          </a:xfrm>
        </p:grpSpPr>
        <p:sp>
          <p:nvSpPr>
            <p:cNvPr id="19505" name="Line 7"/>
            <p:cNvSpPr>
              <a:spLocks noChangeShapeType="1"/>
            </p:cNvSpPr>
            <p:nvPr/>
          </p:nvSpPr>
          <p:spPr bwMode="auto">
            <a:xfrm>
              <a:off x="1759" y="1525"/>
              <a:ext cx="849" cy="317"/>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endParaRPr lang="de-DE"/>
            </a:p>
          </p:txBody>
        </p:sp>
        <p:sp>
          <p:nvSpPr>
            <p:cNvPr id="19506" name="Text Box 18"/>
            <p:cNvSpPr txBox="1">
              <a:spLocks noChangeArrowheads="1"/>
            </p:cNvSpPr>
            <p:nvPr/>
          </p:nvSpPr>
          <p:spPr bwMode="auto">
            <a:xfrm>
              <a:off x="68" y="1408"/>
              <a:ext cx="1787" cy="226"/>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defTabSz="449263" eaLnBrk="0" hangingPunct="0">
                <a:defRPr>
                  <a:solidFill>
                    <a:schemeClr val="tx1"/>
                  </a:solidFill>
                  <a:latin typeface="Arial" panose="020B0604020202020204" pitchFamily="34" charset="0"/>
                </a:defRPr>
              </a:lvl1pPr>
              <a:lvl2pPr marL="742950" indent="-285750" defTabSz="449263" eaLnBrk="0" hangingPunct="0">
                <a:defRPr>
                  <a:solidFill>
                    <a:schemeClr val="tx1"/>
                  </a:solidFill>
                  <a:latin typeface="Arial" panose="020B0604020202020204" pitchFamily="34" charset="0"/>
                </a:defRPr>
              </a:lvl2pPr>
              <a:lvl3pPr marL="1143000" indent="-228600" defTabSz="449263" eaLnBrk="0" hangingPunct="0">
                <a:defRPr>
                  <a:solidFill>
                    <a:schemeClr val="tx1"/>
                  </a:solidFill>
                  <a:latin typeface="Arial" panose="020B0604020202020204" pitchFamily="34" charset="0"/>
                </a:defRPr>
              </a:lvl3pPr>
              <a:lvl4pPr marL="1600200" indent="-228600" defTabSz="449263" eaLnBrk="0" hangingPunct="0">
                <a:defRPr>
                  <a:solidFill>
                    <a:schemeClr val="tx1"/>
                  </a:solidFill>
                  <a:latin typeface="Arial" panose="020B0604020202020204" pitchFamily="34" charset="0"/>
                </a:defRPr>
              </a:lvl4pPr>
              <a:lvl5pPr marL="2057400" indent="-228600" defTabSz="449263" eaLnBrk="0" hangingPunct="0">
                <a:defRPr>
                  <a:solidFill>
                    <a:schemeClr val="tx1"/>
                  </a:solidFill>
                  <a:latin typeface="Arial" panose="020B0604020202020204" pitchFamily="34" charset="0"/>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defRPr>
              </a:lvl9pPr>
            </a:lstStyle>
            <a:p>
              <a:pPr>
                <a:lnSpc>
                  <a:spcPct val="86000"/>
                </a:lnSpc>
                <a:spcBef>
                  <a:spcPct val="50000"/>
                </a:spcBef>
                <a:buClr>
                  <a:srgbClr val="000000"/>
                </a:buClr>
                <a:buSzPct val="100000"/>
                <a:buFont typeface="Times New Roman" panose="02020603050405020304" pitchFamily="18" charset="0"/>
                <a:buNone/>
              </a:pPr>
              <a:r>
                <a:rPr lang="de-DE" altLang="de-DE" sz="2000" dirty="0"/>
                <a:t>Navigationsdrehknopf</a:t>
              </a:r>
            </a:p>
          </p:txBody>
        </p:sp>
      </p:grpSp>
      <p:grpSp>
        <p:nvGrpSpPr>
          <p:cNvPr id="56411" name="Group 91"/>
          <p:cNvGrpSpPr>
            <a:grpSpLocks/>
          </p:cNvGrpSpPr>
          <p:nvPr/>
        </p:nvGrpSpPr>
        <p:grpSpPr bwMode="auto">
          <a:xfrm>
            <a:off x="107950" y="5937250"/>
            <a:ext cx="4144963" cy="790575"/>
            <a:chOff x="68" y="3658"/>
            <a:chExt cx="2611" cy="498"/>
          </a:xfrm>
        </p:grpSpPr>
        <p:sp>
          <p:nvSpPr>
            <p:cNvPr id="19503" name="Text Box 26"/>
            <p:cNvSpPr txBox="1">
              <a:spLocks noChangeArrowheads="1"/>
            </p:cNvSpPr>
            <p:nvPr/>
          </p:nvSpPr>
          <p:spPr bwMode="auto">
            <a:xfrm>
              <a:off x="68" y="3666"/>
              <a:ext cx="2222" cy="49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000" tIns="46800" rIns="90000" bIns="46800">
              <a:spAutoFit/>
            </a:bodyPr>
            <a:lstStyle>
              <a:lvl1pPr defTabSz="449263" eaLnBrk="0" hangingPunct="0">
                <a:defRPr>
                  <a:solidFill>
                    <a:schemeClr val="tx1"/>
                  </a:solidFill>
                  <a:latin typeface="Arial" panose="020B0604020202020204" pitchFamily="34" charset="0"/>
                </a:defRPr>
              </a:lvl1pPr>
              <a:lvl2pPr marL="742950" indent="-285750" defTabSz="449263" eaLnBrk="0" hangingPunct="0">
                <a:defRPr>
                  <a:solidFill>
                    <a:schemeClr val="tx1"/>
                  </a:solidFill>
                  <a:latin typeface="Arial" panose="020B0604020202020204" pitchFamily="34" charset="0"/>
                </a:defRPr>
              </a:lvl2pPr>
              <a:lvl3pPr marL="1143000" indent="-228600" defTabSz="449263" eaLnBrk="0" hangingPunct="0">
                <a:defRPr>
                  <a:solidFill>
                    <a:schemeClr val="tx1"/>
                  </a:solidFill>
                  <a:latin typeface="Arial" panose="020B0604020202020204" pitchFamily="34" charset="0"/>
                </a:defRPr>
              </a:lvl3pPr>
              <a:lvl4pPr marL="1600200" indent="-228600" defTabSz="449263" eaLnBrk="0" hangingPunct="0">
                <a:defRPr>
                  <a:solidFill>
                    <a:schemeClr val="tx1"/>
                  </a:solidFill>
                  <a:latin typeface="Arial" panose="020B0604020202020204" pitchFamily="34" charset="0"/>
                </a:defRPr>
              </a:lvl4pPr>
              <a:lvl5pPr marL="2057400" indent="-228600" defTabSz="449263" eaLnBrk="0" hangingPunct="0">
                <a:defRPr>
                  <a:solidFill>
                    <a:schemeClr val="tx1"/>
                  </a:solidFill>
                  <a:latin typeface="Arial" panose="020B0604020202020204" pitchFamily="34" charset="0"/>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defRPr>
              </a:lvl9pPr>
            </a:lstStyle>
            <a:p>
              <a:pPr>
                <a:lnSpc>
                  <a:spcPct val="86000"/>
                </a:lnSpc>
                <a:spcBef>
                  <a:spcPct val="50000"/>
                </a:spcBef>
                <a:buClr>
                  <a:srgbClr val="000000"/>
                </a:buClr>
                <a:buSzPct val="100000"/>
                <a:buFont typeface="Times New Roman" panose="02020603050405020304" pitchFamily="18" charset="0"/>
                <a:buNone/>
              </a:pPr>
              <a:r>
                <a:rPr lang="de-DE" altLang="de-DE" sz="2000" dirty="0"/>
                <a:t>Lautsprechersteuerungstaste</a:t>
              </a:r>
            </a:p>
            <a:p>
              <a:pPr>
                <a:lnSpc>
                  <a:spcPct val="86000"/>
                </a:lnSpc>
                <a:spcBef>
                  <a:spcPct val="50000"/>
                </a:spcBef>
                <a:buClr>
                  <a:srgbClr val="000000"/>
                </a:buClr>
                <a:buSzPct val="100000"/>
                <a:buFont typeface="Times New Roman" panose="02020603050405020304" pitchFamily="18" charset="0"/>
                <a:buNone/>
              </a:pPr>
              <a:endParaRPr lang="de-DE" altLang="de-DE" sz="2000" dirty="0"/>
            </a:p>
          </p:txBody>
        </p:sp>
        <p:sp>
          <p:nvSpPr>
            <p:cNvPr id="19504" name="Line 19"/>
            <p:cNvSpPr>
              <a:spLocks noChangeShapeType="1"/>
            </p:cNvSpPr>
            <p:nvPr/>
          </p:nvSpPr>
          <p:spPr bwMode="auto">
            <a:xfrm flipV="1">
              <a:off x="1759" y="3658"/>
              <a:ext cx="920" cy="28"/>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000" tIns="46800" rIns="90000" bIns="46800" anchor="ctr">
              <a:spAutoFit/>
            </a:bodyPr>
            <a:lstStyle/>
            <a:p>
              <a:endParaRPr lang="de-DE"/>
            </a:p>
          </p:txBody>
        </p:sp>
      </p:grpSp>
      <p:grpSp>
        <p:nvGrpSpPr>
          <p:cNvPr id="56410" name="Group 90"/>
          <p:cNvGrpSpPr>
            <a:grpSpLocks/>
          </p:cNvGrpSpPr>
          <p:nvPr/>
        </p:nvGrpSpPr>
        <p:grpSpPr bwMode="auto">
          <a:xfrm>
            <a:off x="4656138" y="5949950"/>
            <a:ext cx="4379912" cy="436563"/>
            <a:chOff x="2797" y="1975"/>
            <a:chExt cx="2759" cy="275"/>
          </a:xfrm>
        </p:grpSpPr>
        <p:sp>
          <p:nvSpPr>
            <p:cNvPr id="19501" name="Line 25"/>
            <p:cNvSpPr>
              <a:spLocks noChangeShapeType="1"/>
            </p:cNvSpPr>
            <p:nvPr/>
          </p:nvSpPr>
          <p:spPr bwMode="auto">
            <a:xfrm>
              <a:off x="2797" y="1975"/>
              <a:ext cx="1489" cy="172"/>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endParaRPr lang="de-DE"/>
            </a:p>
          </p:txBody>
        </p:sp>
        <p:sp>
          <p:nvSpPr>
            <p:cNvPr id="19502" name="Text Box 34"/>
            <p:cNvSpPr txBox="1">
              <a:spLocks noChangeArrowheads="1"/>
            </p:cNvSpPr>
            <p:nvPr/>
          </p:nvSpPr>
          <p:spPr bwMode="auto">
            <a:xfrm>
              <a:off x="4074" y="2024"/>
              <a:ext cx="1482" cy="226"/>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defTabSz="449263" eaLnBrk="0" hangingPunct="0">
                <a:defRPr>
                  <a:solidFill>
                    <a:schemeClr val="tx1"/>
                  </a:solidFill>
                  <a:latin typeface="Arial" panose="020B0604020202020204" pitchFamily="34" charset="0"/>
                </a:defRPr>
              </a:lvl1pPr>
              <a:lvl2pPr marL="742950" indent="-285750" defTabSz="449263" eaLnBrk="0" hangingPunct="0">
                <a:defRPr>
                  <a:solidFill>
                    <a:schemeClr val="tx1"/>
                  </a:solidFill>
                  <a:latin typeface="Arial" panose="020B0604020202020204" pitchFamily="34" charset="0"/>
                </a:defRPr>
              </a:lvl2pPr>
              <a:lvl3pPr marL="1143000" indent="-228600" defTabSz="449263" eaLnBrk="0" hangingPunct="0">
                <a:defRPr>
                  <a:solidFill>
                    <a:schemeClr val="tx1"/>
                  </a:solidFill>
                  <a:latin typeface="Arial" panose="020B0604020202020204" pitchFamily="34" charset="0"/>
                </a:defRPr>
              </a:lvl3pPr>
              <a:lvl4pPr marL="1600200" indent="-228600" defTabSz="449263" eaLnBrk="0" hangingPunct="0">
                <a:defRPr>
                  <a:solidFill>
                    <a:schemeClr val="tx1"/>
                  </a:solidFill>
                  <a:latin typeface="Arial" panose="020B0604020202020204" pitchFamily="34" charset="0"/>
                </a:defRPr>
              </a:lvl4pPr>
              <a:lvl5pPr marL="2057400" indent="-228600" defTabSz="449263" eaLnBrk="0" hangingPunct="0">
                <a:defRPr>
                  <a:solidFill>
                    <a:schemeClr val="tx1"/>
                  </a:solidFill>
                  <a:latin typeface="Arial" panose="020B0604020202020204" pitchFamily="34" charset="0"/>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defRPr>
              </a:lvl9pPr>
            </a:lstStyle>
            <a:p>
              <a:pPr algn="r">
                <a:lnSpc>
                  <a:spcPct val="86000"/>
                </a:lnSpc>
                <a:spcBef>
                  <a:spcPct val="50000"/>
                </a:spcBef>
                <a:buClr>
                  <a:srgbClr val="000000"/>
                </a:buClr>
                <a:buSzPct val="100000"/>
                <a:buFont typeface="Times New Roman" panose="02020603050405020304" pitchFamily="18" charset="0"/>
                <a:buNone/>
              </a:pPr>
              <a:r>
                <a:rPr lang="de-DE" altLang="de-DE" sz="2000" dirty="0"/>
                <a:t>unteres Mikrofon</a:t>
              </a:r>
            </a:p>
          </p:txBody>
        </p:sp>
      </p:grpSp>
      <p:sp>
        <p:nvSpPr>
          <p:cNvPr id="19464" name="Text Box 44"/>
          <p:cNvSpPr txBox="1">
            <a:spLocks noChangeArrowheads="1"/>
          </p:cNvSpPr>
          <p:nvPr/>
        </p:nvSpPr>
        <p:spPr bwMode="auto">
          <a:xfrm>
            <a:off x="0" y="646113"/>
            <a:ext cx="9144000" cy="379412"/>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defTabSz="449263" eaLnBrk="0" hangingPunct="0">
              <a:defRPr>
                <a:solidFill>
                  <a:schemeClr val="tx1"/>
                </a:solidFill>
                <a:latin typeface="Arial" panose="020B0604020202020204" pitchFamily="34" charset="0"/>
              </a:defRPr>
            </a:lvl1pPr>
            <a:lvl2pPr marL="742950" indent="-285750" defTabSz="449263" eaLnBrk="0" hangingPunct="0">
              <a:defRPr>
                <a:solidFill>
                  <a:schemeClr val="tx1"/>
                </a:solidFill>
                <a:latin typeface="Arial" panose="020B0604020202020204" pitchFamily="34" charset="0"/>
              </a:defRPr>
            </a:lvl2pPr>
            <a:lvl3pPr marL="1143000" indent="-228600" defTabSz="449263" eaLnBrk="0" hangingPunct="0">
              <a:defRPr>
                <a:solidFill>
                  <a:schemeClr val="tx1"/>
                </a:solidFill>
                <a:latin typeface="Arial" panose="020B0604020202020204" pitchFamily="34" charset="0"/>
              </a:defRPr>
            </a:lvl3pPr>
            <a:lvl4pPr marL="1600200" indent="-228600" defTabSz="449263" eaLnBrk="0" hangingPunct="0">
              <a:defRPr>
                <a:solidFill>
                  <a:schemeClr val="tx1"/>
                </a:solidFill>
                <a:latin typeface="Arial" panose="020B0604020202020204" pitchFamily="34" charset="0"/>
              </a:defRPr>
            </a:lvl4pPr>
            <a:lvl5pPr marL="2057400" indent="-228600" defTabSz="449263" eaLnBrk="0" hangingPunct="0">
              <a:defRPr>
                <a:solidFill>
                  <a:schemeClr val="tx1"/>
                </a:solidFill>
                <a:latin typeface="Arial" panose="020B0604020202020204" pitchFamily="34" charset="0"/>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defRPr>
            </a:lvl9pPr>
          </a:lstStyle>
          <a:p>
            <a:pPr algn="ctr">
              <a:lnSpc>
                <a:spcPct val="86000"/>
              </a:lnSpc>
              <a:spcBef>
                <a:spcPct val="50000"/>
              </a:spcBef>
              <a:buClr>
                <a:srgbClr val="000000"/>
              </a:buClr>
              <a:buSzPct val="100000"/>
              <a:buFont typeface="Times New Roman" panose="02020603050405020304" pitchFamily="18" charset="0"/>
              <a:buNone/>
            </a:pPr>
            <a:r>
              <a:rPr lang="de-DE" altLang="de-DE" sz="2200" b="1" u="sng"/>
              <a:t>Funktionen des Endgerätes</a:t>
            </a:r>
          </a:p>
        </p:txBody>
      </p:sp>
      <p:grpSp>
        <p:nvGrpSpPr>
          <p:cNvPr id="56396" name="Group 76"/>
          <p:cNvGrpSpPr>
            <a:grpSpLocks/>
          </p:cNvGrpSpPr>
          <p:nvPr/>
        </p:nvGrpSpPr>
        <p:grpSpPr bwMode="auto">
          <a:xfrm>
            <a:off x="5180013" y="3795713"/>
            <a:ext cx="3857625" cy="358775"/>
            <a:chOff x="3244" y="2345"/>
            <a:chExt cx="2430" cy="226"/>
          </a:xfrm>
        </p:grpSpPr>
        <p:sp>
          <p:nvSpPr>
            <p:cNvPr id="19499" name="Line 4"/>
            <p:cNvSpPr>
              <a:spLocks noChangeShapeType="1"/>
            </p:cNvSpPr>
            <p:nvPr/>
          </p:nvSpPr>
          <p:spPr bwMode="auto">
            <a:xfrm flipH="1" flipV="1">
              <a:off x="3244" y="2432"/>
              <a:ext cx="1023" cy="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endParaRPr lang="de-DE"/>
            </a:p>
          </p:txBody>
        </p:sp>
        <p:sp>
          <p:nvSpPr>
            <p:cNvPr id="19500" name="Text Box 45"/>
            <p:cNvSpPr txBox="1">
              <a:spLocks noChangeArrowheads="1"/>
            </p:cNvSpPr>
            <p:nvPr/>
          </p:nvSpPr>
          <p:spPr bwMode="auto">
            <a:xfrm>
              <a:off x="3787" y="2345"/>
              <a:ext cx="1887" cy="226"/>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defTabSz="449263" eaLnBrk="0" hangingPunct="0">
                <a:defRPr>
                  <a:solidFill>
                    <a:schemeClr val="tx1"/>
                  </a:solidFill>
                  <a:latin typeface="Arial" panose="020B0604020202020204" pitchFamily="34" charset="0"/>
                </a:defRPr>
              </a:lvl1pPr>
              <a:lvl2pPr marL="742950" indent="-285750" defTabSz="449263" eaLnBrk="0" hangingPunct="0">
                <a:defRPr>
                  <a:solidFill>
                    <a:schemeClr val="tx1"/>
                  </a:solidFill>
                  <a:latin typeface="Arial" panose="020B0604020202020204" pitchFamily="34" charset="0"/>
                </a:defRPr>
              </a:lvl2pPr>
              <a:lvl3pPr marL="1143000" indent="-228600" defTabSz="449263" eaLnBrk="0" hangingPunct="0">
                <a:defRPr>
                  <a:solidFill>
                    <a:schemeClr val="tx1"/>
                  </a:solidFill>
                  <a:latin typeface="Arial" panose="020B0604020202020204" pitchFamily="34" charset="0"/>
                </a:defRPr>
              </a:lvl3pPr>
              <a:lvl4pPr marL="1600200" indent="-228600" defTabSz="449263" eaLnBrk="0" hangingPunct="0">
                <a:defRPr>
                  <a:solidFill>
                    <a:schemeClr val="tx1"/>
                  </a:solidFill>
                  <a:latin typeface="Arial" panose="020B0604020202020204" pitchFamily="34" charset="0"/>
                </a:defRPr>
              </a:lvl4pPr>
              <a:lvl5pPr marL="2057400" indent="-228600" defTabSz="449263" eaLnBrk="0" hangingPunct="0">
                <a:defRPr>
                  <a:solidFill>
                    <a:schemeClr val="tx1"/>
                  </a:solidFill>
                  <a:latin typeface="Arial" panose="020B0604020202020204" pitchFamily="34" charset="0"/>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defRPr>
              </a:lvl9pPr>
            </a:lstStyle>
            <a:p>
              <a:pPr algn="r">
                <a:lnSpc>
                  <a:spcPct val="86000"/>
                </a:lnSpc>
                <a:spcBef>
                  <a:spcPct val="50000"/>
                </a:spcBef>
                <a:buClr>
                  <a:srgbClr val="000000"/>
                </a:buClr>
                <a:buSzPct val="100000"/>
                <a:buFont typeface="Times New Roman" panose="02020603050405020304" pitchFamily="18" charset="0"/>
                <a:buNone/>
              </a:pPr>
              <a:r>
                <a:rPr lang="de-DE" altLang="de-DE" sz="2000" dirty="0"/>
                <a:t>Zubehöranschluss</a:t>
              </a:r>
            </a:p>
          </p:txBody>
        </p:sp>
      </p:grpSp>
      <p:grpSp>
        <p:nvGrpSpPr>
          <p:cNvPr id="56397" name="Group 77"/>
          <p:cNvGrpSpPr>
            <a:grpSpLocks/>
          </p:cNvGrpSpPr>
          <p:nvPr/>
        </p:nvGrpSpPr>
        <p:grpSpPr bwMode="auto">
          <a:xfrm>
            <a:off x="4470400" y="4221163"/>
            <a:ext cx="4567238" cy="647700"/>
            <a:chOff x="2789" y="2659"/>
            <a:chExt cx="2877" cy="408"/>
          </a:xfrm>
        </p:grpSpPr>
        <p:sp>
          <p:nvSpPr>
            <p:cNvPr id="19497" name="Text Box 20"/>
            <p:cNvSpPr txBox="1">
              <a:spLocks noChangeArrowheads="1"/>
            </p:cNvSpPr>
            <p:nvPr/>
          </p:nvSpPr>
          <p:spPr bwMode="auto">
            <a:xfrm>
              <a:off x="3742" y="2659"/>
              <a:ext cx="1924" cy="226"/>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defTabSz="449263" eaLnBrk="0" hangingPunct="0">
                <a:defRPr>
                  <a:solidFill>
                    <a:schemeClr val="tx1"/>
                  </a:solidFill>
                  <a:latin typeface="Arial" panose="020B0604020202020204" pitchFamily="34" charset="0"/>
                </a:defRPr>
              </a:lvl1pPr>
              <a:lvl2pPr marL="742950" indent="-285750" defTabSz="449263" eaLnBrk="0" hangingPunct="0">
                <a:defRPr>
                  <a:solidFill>
                    <a:schemeClr val="tx1"/>
                  </a:solidFill>
                  <a:latin typeface="Arial" panose="020B0604020202020204" pitchFamily="34" charset="0"/>
                </a:defRPr>
              </a:lvl2pPr>
              <a:lvl3pPr marL="1143000" indent="-228600" defTabSz="449263" eaLnBrk="0" hangingPunct="0">
                <a:defRPr>
                  <a:solidFill>
                    <a:schemeClr val="tx1"/>
                  </a:solidFill>
                  <a:latin typeface="Arial" panose="020B0604020202020204" pitchFamily="34" charset="0"/>
                </a:defRPr>
              </a:lvl3pPr>
              <a:lvl4pPr marL="1600200" indent="-228600" defTabSz="449263" eaLnBrk="0" hangingPunct="0">
                <a:defRPr>
                  <a:solidFill>
                    <a:schemeClr val="tx1"/>
                  </a:solidFill>
                  <a:latin typeface="Arial" panose="020B0604020202020204" pitchFamily="34" charset="0"/>
                </a:defRPr>
              </a:lvl4pPr>
              <a:lvl5pPr marL="2057400" indent="-228600" defTabSz="449263" eaLnBrk="0" hangingPunct="0">
                <a:defRPr>
                  <a:solidFill>
                    <a:schemeClr val="tx1"/>
                  </a:solidFill>
                  <a:latin typeface="Arial" panose="020B0604020202020204" pitchFamily="34" charset="0"/>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defRPr>
              </a:lvl9pPr>
            </a:lstStyle>
            <a:p>
              <a:pPr algn="r">
                <a:lnSpc>
                  <a:spcPct val="86000"/>
                </a:lnSpc>
                <a:spcBef>
                  <a:spcPct val="50000"/>
                </a:spcBef>
                <a:buClr>
                  <a:srgbClr val="000000"/>
                </a:buClr>
                <a:buSzPct val="100000"/>
                <a:buFont typeface="Times New Roman" panose="02020603050405020304" pitchFamily="18" charset="0"/>
                <a:buNone/>
              </a:pPr>
              <a:r>
                <a:rPr lang="de-DE" altLang="de-DE" sz="2000" dirty="0"/>
                <a:t>Navigationstasten</a:t>
              </a:r>
            </a:p>
          </p:txBody>
        </p:sp>
        <p:sp>
          <p:nvSpPr>
            <p:cNvPr id="19498" name="Line 46"/>
            <p:cNvSpPr>
              <a:spLocks noChangeShapeType="1"/>
            </p:cNvSpPr>
            <p:nvPr/>
          </p:nvSpPr>
          <p:spPr bwMode="auto">
            <a:xfrm flipV="1">
              <a:off x="2789" y="2772"/>
              <a:ext cx="1493" cy="295"/>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endParaRPr lang="de-DE"/>
            </a:p>
          </p:txBody>
        </p:sp>
      </p:grpSp>
      <p:grpSp>
        <p:nvGrpSpPr>
          <p:cNvPr id="56401" name="Group 81"/>
          <p:cNvGrpSpPr>
            <a:grpSpLocks/>
          </p:cNvGrpSpPr>
          <p:nvPr/>
        </p:nvGrpSpPr>
        <p:grpSpPr bwMode="auto">
          <a:xfrm>
            <a:off x="123825" y="4941888"/>
            <a:ext cx="3908425" cy="831850"/>
            <a:chOff x="100" y="3158"/>
            <a:chExt cx="2462" cy="524"/>
          </a:xfrm>
        </p:grpSpPr>
        <p:sp>
          <p:nvSpPr>
            <p:cNvPr id="19495" name="Line 17"/>
            <p:cNvSpPr>
              <a:spLocks noChangeShapeType="1"/>
            </p:cNvSpPr>
            <p:nvPr/>
          </p:nvSpPr>
          <p:spPr bwMode="auto">
            <a:xfrm flipV="1">
              <a:off x="1587" y="3158"/>
              <a:ext cx="975" cy="247"/>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endParaRPr lang="de-DE"/>
            </a:p>
          </p:txBody>
        </p:sp>
        <p:sp>
          <p:nvSpPr>
            <p:cNvPr id="19496" name="Text Box 54"/>
            <p:cNvSpPr txBox="1">
              <a:spLocks noChangeArrowheads="1"/>
            </p:cNvSpPr>
            <p:nvPr/>
          </p:nvSpPr>
          <p:spPr bwMode="auto">
            <a:xfrm>
              <a:off x="100" y="3294"/>
              <a:ext cx="1577" cy="388"/>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defTabSz="449263" eaLnBrk="0" hangingPunct="0">
                <a:defRPr>
                  <a:solidFill>
                    <a:schemeClr val="tx1"/>
                  </a:solidFill>
                  <a:latin typeface="Arial" panose="020B0604020202020204" pitchFamily="34" charset="0"/>
                </a:defRPr>
              </a:lvl1pPr>
              <a:lvl2pPr marL="742950" indent="-285750" defTabSz="449263" eaLnBrk="0" hangingPunct="0">
                <a:defRPr>
                  <a:solidFill>
                    <a:schemeClr val="tx1"/>
                  </a:solidFill>
                  <a:latin typeface="Arial" panose="020B0604020202020204" pitchFamily="34" charset="0"/>
                </a:defRPr>
              </a:lvl2pPr>
              <a:lvl3pPr marL="1143000" indent="-228600" defTabSz="449263" eaLnBrk="0" hangingPunct="0">
                <a:defRPr>
                  <a:solidFill>
                    <a:schemeClr val="tx1"/>
                  </a:solidFill>
                  <a:latin typeface="Arial" panose="020B0604020202020204" pitchFamily="34" charset="0"/>
                </a:defRPr>
              </a:lvl3pPr>
              <a:lvl4pPr marL="1600200" indent="-228600" defTabSz="449263" eaLnBrk="0" hangingPunct="0">
                <a:defRPr>
                  <a:solidFill>
                    <a:schemeClr val="tx1"/>
                  </a:solidFill>
                  <a:latin typeface="Arial" panose="020B0604020202020204" pitchFamily="34" charset="0"/>
                </a:defRPr>
              </a:lvl4pPr>
              <a:lvl5pPr marL="2057400" indent="-228600" defTabSz="449263" eaLnBrk="0" hangingPunct="0">
                <a:defRPr>
                  <a:solidFill>
                    <a:schemeClr val="tx1"/>
                  </a:solidFill>
                  <a:latin typeface="Arial" panose="020B0604020202020204" pitchFamily="34" charset="0"/>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defRPr>
              </a:lvl9pPr>
            </a:lstStyle>
            <a:p>
              <a:pPr>
                <a:lnSpc>
                  <a:spcPct val="86000"/>
                </a:lnSpc>
                <a:spcBef>
                  <a:spcPct val="50000"/>
                </a:spcBef>
                <a:buClr>
                  <a:srgbClr val="000000"/>
                </a:buClr>
                <a:buSzPct val="100000"/>
                <a:buFont typeface="Times New Roman" panose="02020603050405020304" pitchFamily="18" charset="0"/>
                <a:buNone/>
              </a:pPr>
              <a:r>
                <a:rPr lang="de-DE" altLang="de-DE" sz="2000" dirty="0"/>
                <a:t>Verbindungsaufbau (Duplex)</a:t>
              </a:r>
            </a:p>
          </p:txBody>
        </p:sp>
      </p:grpSp>
      <p:grpSp>
        <p:nvGrpSpPr>
          <p:cNvPr id="56399" name="Group 79"/>
          <p:cNvGrpSpPr>
            <a:grpSpLocks/>
          </p:cNvGrpSpPr>
          <p:nvPr/>
        </p:nvGrpSpPr>
        <p:grpSpPr bwMode="auto">
          <a:xfrm>
            <a:off x="4038600" y="5072059"/>
            <a:ext cx="5005388" cy="803274"/>
            <a:chOff x="2517" y="3249"/>
            <a:chExt cx="3153" cy="506"/>
          </a:xfrm>
        </p:grpSpPr>
        <p:sp>
          <p:nvSpPr>
            <p:cNvPr id="19492" name="Text Box 61"/>
            <p:cNvSpPr txBox="1">
              <a:spLocks noChangeArrowheads="1"/>
            </p:cNvSpPr>
            <p:nvPr/>
          </p:nvSpPr>
          <p:spPr bwMode="auto">
            <a:xfrm>
              <a:off x="4019" y="3362"/>
              <a:ext cx="1651" cy="393"/>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defTabSz="449263" eaLnBrk="0" hangingPunct="0">
                <a:defRPr>
                  <a:solidFill>
                    <a:schemeClr val="tx1"/>
                  </a:solidFill>
                  <a:latin typeface="Arial" panose="020B0604020202020204" pitchFamily="34" charset="0"/>
                </a:defRPr>
              </a:lvl1pPr>
              <a:lvl2pPr marL="742950" indent="-285750" defTabSz="449263" eaLnBrk="0" hangingPunct="0">
                <a:defRPr>
                  <a:solidFill>
                    <a:schemeClr val="tx1"/>
                  </a:solidFill>
                  <a:latin typeface="Arial" panose="020B0604020202020204" pitchFamily="34" charset="0"/>
                </a:defRPr>
              </a:lvl2pPr>
              <a:lvl3pPr marL="1143000" indent="-228600" defTabSz="449263" eaLnBrk="0" hangingPunct="0">
                <a:defRPr>
                  <a:solidFill>
                    <a:schemeClr val="tx1"/>
                  </a:solidFill>
                  <a:latin typeface="Arial" panose="020B0604020202020204" pitchFamily="34" charset="0"/>
                </a:defRPr>
              </a:lvl3pPr>
              <a:lvl4pPr marL="1600200" indent="-228600" defTabSz="449263" eaLnBrk="0" hangingPunct="0">
                <a:defRPr>
                  <a:solidFill>
                    <a:schemeClr val="tx1"/>
                  </a:solidFill>
                  <a:latin typeface="Arial" panose="020B0604020202020204" pitchFamily="34" charset="0"/>
                </a:defRPr>
              </a:lvl4pPr>
              <a:lvl5pPr marL="2057400" indent="-228600" defTabSz="449263" eaLnBrk="0" hangingPunct="0">
                <a:defRPr>
                  <a:solidFill>
                    <a:schemeClr val="tx1"/>
                  </a:solidFill>
                  <a:latin typeface="Arial" panose="020B0604020202020204" pitchFamily="34" charset="0"/>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defRPr>
              </a:lvl9pPr>
            </a:lstStyle>
            <a:p>
              <a:pPr algn="r">
                <a:lnSpc>
                  <a:spcPct val="86000"/>
                </a:lnSpc>
                <a:spcBef>
                  <a:spcPct val="50000"/>
                </a:spcBef>
                <a:buClr>
                  <a:srgbClr val="000000"/>
                </a:buClr>
                <a:buSzPct val="100000"/>
                <a:buFont typeface="Times New Roman" panose="02020603050405020304" pitchFamily="18" charset="0"/>
                <a:buNone/>
              </a:pPr>
              <a:r>
                <a:rPr lang="de-DE" altLang="de-DE" sz="2000" dirty="0"/>
                <a:t>alphanumerisches Tastenfeld</a:t>
              </a:r>
            </a:p>
          </p:txBody>
        </p:sp>
        <p:sp>
          <p:nvSpPr>
            <p:cNvPr id="19493" name="Rectangle 62"/>
            <p:cNvSpPr>
              <a:spLocks noChangeArrowheads="1"/>
            </p:cNvSpPr>
            <p:nvPr/>
          </p:nvSpPr>
          <p:spPr bwMode="auto">
            <a:xfrm>
              <a:off x="2517" y="3249"/>
              <a:ext cx="590" cy="499"/>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19494" name="Line 65"/>
            <p:cNvSpPr>
              <a:spLocks noChangeShapeType="1"/>
            </p:cNvSpPr>
            <p:nvPr/>
          </p:nvSpPr>
          <p:spPr bwMode="auto">
            <a:xfrm>
              <a:off x="3107" y="3566"/>
              <a:ext cx="1243" cy="8"/>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endParaRPr lang="de-DE"/>
            </a:p>
          </p:txBody>
        </p:sp>
      </p:grpSp>
      <p:grpSp>
        <p:nvGrpSpPr>
          <p:cNvPr id="56398" name="Group 78"/>
          <p:cNvGrpSpPr>
            <a:grpSpLocks/>
          </p:cNvGrpSpPr>
          <p:nvPr/>
        </p:nvGrpSpPr>
        <p:grpSpPr bwMode="auto">
          <a:xfrm>
            <a:off x="4932363" y="4559301"/>
            <a:ext cx="4103687" cy="615950"/>
            <a:chOff x="3107" y="2917"/>
            <a:chExt cx="2585" cy="388"/>
          </a:xfrm>
        </p:grpSpPr>
        <p:sp>
          <p:nvSpPr>
            <p:cNvPr id="19490" name="Line 15"/>
            <p:cNvSpPr>
              <a:spLocks noChangeShapeType="1"/>
            </p:cNvSpPr>
            <p:nvPr/>
          </p:nvSpPr>
          <p:spPr bwMode="auto">
            <a:xfrm flipV="1">
              <a:off x="3107" y="3111"/>
              <a:ext cx="662" cy="46"/>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000" tIns="46800" rIns="90000" bIns="46800" anchor="ctr">
              <a:spAutoFit/>
            </a:bodyPr>
            <a:lstStyle/>
            <a:p>
              <a:endParaRPr lang="de-DE"/>
            </a:p>
          </p:txBody>
        </p:sp>
        <p:sp>
          <p:nvSpPr>
            <p:cNvPr id="19491" name="Text Box 66"/>
            <p:cNvSpPr txBox="1">
              <a:spLocks noChangeArrowheads="1"/>
            </p:cNvSpPr>
            <p:nvPr/>
          </p:nvSpPr>
          <p:spPr bwMode="auto">
            <a:xfrm>
              <a:off x="3606" y="2917"/>
              <a:ext cx="2086" cy="388"/>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defTabSz="449263" eaLnBrk="0" hangingPunct="0">
                <a:defRPr>
                  <a:solidFill>
                    <a:schemeClr val="tx1"/>
                  </a:solidFill>
                  <a:latin typeface="Arial" panose="020B0604020202020204" pitchFamily="34" charset="0"/>
                </a:defRPr>
              </a:lvl1pPr>
              <a:lvl2pPr marL="742950" indent="-285750" defTabSz="449263" eaLnBrk="0" hangingPunct="0">
                <a:defRPr>
                  <a:solidFill>
                    <a:schemeClr val="tx1"/>
                  </a:solidFill>
                  <a:latin typeface="Arial" panose="020B0604020202020204" pitchFamily="34" charset="0"/>
                </a:defRPr>
              </a:lvl2pPr>
              <a:lvl3pPr marL="1143000" indent="-228600" defTabSz="449263" eaLnBrk="0" hangingPunct="0">
                <a:defRPr>
                  <a:solidFill>
                    <a:schemeClr val="tx1"/>
                  </a:solidFill>
                  <a:latin typeface="Arial" panose="020B0604020202020204" pitchFamily="34" charset="0"/>
                </a:defRPr>
              </a:lvl3pPr>
              <a:lvl4pPr marL="1600200" indent="-228600" defTabSz="449263" eaLnBrk="0" hangingPunct="0">
                <a:defRPr>
                  <a:solidFill>
                    <a:schemeClr val="tx1"/>
                  </a:solidFill>
                  <a:latin typeface="Arial" panose="020B0604020202020204" pitchFamily="34" charset="0"/>
                </a:defRPr>
              </a:lvl4pPr>
              <a:lvl5pPr marL="2057400" indent="-228600" defTabSz="449263" eaLnBrk="0" hangingPunct="0">
                <a:defRPr>
                  <a:solidFill>
                    <a:schemeClr val="tx1"/>
                  </a:solidFill>
                  <a:latin typeface="Arial" panose="020B0604020202020204" pitchFamily="34" charset="0"/>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defRPr>
              </a:lvl9pPr>
            </a:lstStyle>
            <a:p>
              <a:pPr algn="r">
                <a:lnSpc>
                  <a:spcPct val="86000"/>
                </a:lnSpc>
                <a:spcBef>
                  <a:spcPct val="50000"/>
                </a:spcBef>
                <a:buClr>
                  <a:srgbClr val="000000"/>
                </a:buClr>
                <a:buSzPct val="100000"/>
                <a:buFont typeface="Times New Roman" panose="02020603050405020304" pitchFamily="18" charset="0"/>
                <a:buNone/>
              </a:pPr>
              <a:r>
                <a:rPr lang="de-DE" altLang="de-DE" sz="2000" dirty="0"/>
                <a:t>Ein-Aus-/Beenden-/Ausgangsmodus-Taste</a:t>
              </a:r>
            </a:p>
          </p:txBody>
        </p:sp>
      </p:grpSp>
      <p:grpSp>
        <p:nvGrpSpPr>
          <p:cNvPr id="56394" name="Group 74"/>
          <p:cNvGrpSpPr>
            <a:grpSpLocks/>
          </p:cNvGrpSpPr>
          <p:nvPr/>
        </p:nvGrpSpPr>
        <p:grpSpPr bwMode="auto">
          <a:xfrm>
            <a:off x="4656138" y="2570163"/>
            <a:ext cx="4381500" cy="576262"/>
            <a:chOff x="2925" y="1706"/>
            <a:chExt cx="2760" cy="363"/>
          </a:xfrm>
        </p:grpSpPr>
        <p:sp>
          <p:nvSpPr>
            <p:cNvPr id="19488" name="Line 29"/>
            <p:cNvSpPr>
              <a:spLocks noChangeShapeType="1"/>
            </p:cNvSpPr>
            <p:nvPr/>
          </p:nvSpPr>
          <p:spPr bwMode="auto">
            <a:xfrm flipV="1">
              <a:off x="2925" y="1819"/>
              <a:ext cx="1277" cy="25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9489" name="Text Box 70"/>
            <p:cNvSpPr txBox="1">
              <a:spLocks noChangeArrowheads="1"/>
            </p:cNvSpPr>
            <p:nvPr/>
          </p:nvSpPr>
          <p:spPr bwMode="auto">
            <a:xfrm>
              <a:off x="3575" y="1706"/>
              <a:ext cx="2110" cy="226"/>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defTabSz="449263" eaLnBrk="0" hangingPunct="0">
                <a:defRPr>
                  <a:solidFill>
                    <a:schemeClr val="tx1"/>
                  </a:solidFill>
                  <a:latin typeface="Arial" panose="020B0604020202020204" pitchFamily="34" charset="0"/>
                </a:defRPr>
              </a:lvl1pPr>
              <a:lvl2pPr marL="742950" indent="-285750" defTabSz="449263" eaLnBrk="0" hangingPunct="0">
                <a:defRPr>
                  <a:solidFill>
                    <a:schemeClr val="tx1"/>
                  </a:solidFill>
                  <a:latin typeface="Arial" panose="020B0604020202020204" pitchFamily="34" charset="0"/>
                </a:defRPr>
              </a:lvl2pPr>
              <a:lvl3pPr marL="1143000" indent="-228600" defTabSz="449263" eaLnBrk="0" hangingPunct="0">
                <a:defRPr>
                  <a:solidFill>
                    <a:schemeClr val="tx1"/>
                  </a:solidFill>
                  <a:latin typeface="Arial" panose="020B0604020202020204" pitchFamily="34" charset="0"/>
                </a:defRPr>
              </a:lvl3pPr>
              <a:lvl4pPr marL="1600200" indent="-228600" defTabSz="449263" eaLnBrk="0" hangingPunct="0">
                <a:defRPr>
                  <a:solidFill>
                    <a:schemeClr val="tx1"/>
                  </a:solidFill>
                  <a:latin typeface="Arial" panose="020B0604020202020204" pitchFamily="34" charset="0"/>
                </a:defRPr>
              </a:lvl4pPr>
              <a:lvl5pPr marL="2057400" indent="-228600" defTabSz="449263" eaLnBrk="0" hangingPunct="0">
                <a:defRPr>
                  <a:solidFill>
                    <a:schemeClr val="tx1"/>
                  </a:solidFill>
                  <a:latin typeface="Arial" panose="020B0604020202020204" pitchFamily="34" charset="0"/>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defRPr>
              </a:lvl9pPr>
            </a:lstStyle>
            <a:p>
              <a:pPr algn="r">
                <a:lnSpc>
                  <a:spcPct val="86000"/>
                </a:lnSpc>
                <a:spcBef>
                  <a:spcPct val="50000"/>
                </a:spcBef>
                <a:buClr>
                  <a:srgbClr val="000000"/>
                </a:buClr>
                <a:buSzPct val="100000"/>
                <a:buFont typeface="Times New Roman" panose="02020603050405020304" pitchFamily="18" charset="0"/>
                <a:buNone/>
              </a:pPr>
              <a:r>
                <a:rPr lang="de-DE" altLang="de-DE" sz="2000"/>
                <a:t>LED-Statusanzeige</a:t>
              </a:r>
            </a:p>
          </p:txBody>
        </p:sp>
      </p:grpSp>
      <p:grpSp>
        <p:nvGrpSpPr>
          <p:cNvPr id="56408" name="Group 88"/>
          <p:cNvGrpSpPr>
            <a:grpSpLocks/>
          </p:cNvGrpSpPr>
          <p:nvPr/>
        </p:nvGrpSpPr>
        <p:grpSpPr bwMode="auto">
          <a:xfrm>
            <a:off x="3079750" y="1779588"/>
            <a:ext cx="1420813" cy="1366837"/>
            <a:chOff x="1940" y="1121"/>
            <a:chExt cx="895" cy="861"/>
          </a:xfrm>
        </p:grpSpPr>
        <p:sp>
          <p:nvSpPr>
            <p:cNvPr id="19486" name="Line 35"/>
            <p:cNvSpPr>
              <a:spLocks noChangeShapeType="1"/>
            </p:cNvSpPr>
            <p:nvPr/>
          </p:nvSpPr>
          <p:spPr bwMode="auto">
            <a:xfrm>
              <a:off x="2379" y="1298"/>
              <a:ext cx="451" cy="684"/>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endParaRPr lang="de-DE"/>
            </a:p>
          </p:txBody>
        </p:sp>
        <p:sp>
          <p:nvSpPr>
            <p:cNvPr id="19487" name="Text Box 71"/>
            <p:cNvSpPr txBox="1">
              <a:spLocks noChangeArrowheads="1"/>
            </p:cNvSpPr>
            <p:nvPr/>
          </p:nvSpPr>
          <p:spPr bwMode="auto">
            <a:xfrm>
              <a:off x="1940" y="1121"/>
              <a:ext cx="895" cy="223"/>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defTabSz="449263" eaLnBrk="0" hangingPunct="0">
                <a:defRPr>
                  <a:solidFill>
                    <a:schemeClr val="tx1"/>
                  </a:solidFill>
                  <a:latin typeface="Arial" panose="020B0604020202020204" pitchFamily="34" charset="0"/>
                </a:defRPr>
              </a:lvl1pPr>
              <a:lvl2pPr marL="742950" indent="-285750" defTabSz="449263" eaLnBrk="0" hangingPunct="0">
                <a:defRPr>
                  <a:solidFill>
                    <a:schemeClr val="tx1"/>
                  </a:solidFill>
                  <a:latin typeface="Arial" panose="020B0604020202020204" pitchFamily="34" charset="0"/>
                </a:defRPr>
              </a:lvl2pPr>
              <a:lvl3pPr marL="1143000" indent="-228600" defTabSz="449263" eaLnBrk="0" hangingPunct="0">
                <a:defRPr>
                  <a:solidFill>
                    <a:schemeClr val="tx1"/>
                  </a:solidFill>
                  <a:latin typeface="Arial" panose="020B0604020202020204" pitchFamily="34" charset="0"/>
                </a:defRPr>
              </a:lvl3pPr>
              <a:lvl4pPr marL="1600200" indent="-228600" defTabSz="449263" eaLnBrk="0" hangingPunct="0">
                <a:defRPr>
                  <a:solidFill>
                    <a:schemeClr val="tx1"/>
                  </a:solidFill>
                  <a:latin typeface="Arial" panose="020B0604020202020204" pitchFamily="34" charset="0"/>
                </a:defRPr>
              </a:lvl4pPr>
              <a:lvl5pPr marL="2057400" indent="-228600" defTabSz="449263" eaLnBrk="0" hangingPunct="0">
                <a:defRPr>
                  <a:solidFill>
                    <a:schemeClr val="tx1"/>
                  </a:solidFill>
                  <a:latin typeface="Arial" panose="020B0604020202020204" pitchFamily="34" charset="0"/>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defRPr>
              </a:lvl9pPr>
            </a:lstStyle>
            <a:p>
              <a:pPr>
                <a:lnSpc>
                  <a:spcPct val="86000"/>
                </a:lnSpc>
                <a:buClr>
                  <a:srgbClr val="000000"/>
                </a:buClr>
                <a:buSzPct val="100000"/>
                <a:buFont typeface="Times New Roman" panose="02020603050405020304" pitchFamily="18" charset="0"/>
                <a:buNone/>
              </a:pPr>
              <a:r>
                <a:rPr lang="de-DE" altLang="de-DE" sz="2000" dirty="0"/>
                <a:t>Notruftaste</a:t>
              </a:r>
            </a:p>
          </p:txBody>
        </p:sp>
      </p:grpSp>
      <p:grpSp>
        <p:nvGrpSpPr>
          <p:cNvPr id="56402" name="Group 82"/>
          <p:cNvGrpSpPr>
            <a:grpSpLocks/>
          </p:cNvGrpSpPr>
          <p:nvPr/>
        </p:nvGrpSpPr>
        <p:grpSpPr bwMode="auto">
          <a:xfrm>
            <a:off x="107950" y="4648206"/>
            <a:ext cx="4032250" cy="371476"/>
            <a:chOff x="68" y="2984"/>
            <a:chExt cx="2540" cy="234"/>
          </a:xfrm>
        </p:grpSpPr>
        <p:sp>
          <p:nvSpPr>
            <p:cNvPr id="19484" name="Text Box 24"/>
            <p:cNvSpPr txBox="1">
              <a:spLocks noChangeArrowheads="1"/>
            </p:cNvSpPr>
            <p:nvPr/>
          </p:nvSpPr>
          <p:spPr bwMode="auto">
            <a:xfrm>
              <a:off x="68" y="2992"/>
              <a:ext cx="1692" cy="226"/>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defTabSz="449263" eaLnBrk="0" hangingPunct="0">
                <a:defRPr>
                  <a:solidFill>
                    <a:schemeClr val="tx1"/>
                  </a:solidFill>
                  <a:latin typeface="Arial" panose="020B0604020202020204" pitchFamily="34" charset="0"/>
                </a:defRPr>
              </a:lvl1pPr>
              <a:lvl2pPr marL="742950" indent="-285750" defTabSz="449263" eaLnBrk="0" hangingPunct="0">
                <a:defRPr>
                  <a:solidFill>
                    <a:schemeClr val="tx1"/>
                  </a:solidFill>
                  <a:latin typeface="Arial" panose="020B0604020202020204" pitchFamily="34" charset="0"/>
                </a:defRPr>
              </a:lvl2pPr>
              <a:lvl3pPr marL="1143000" indent="-228600" defTabSz="449263" eaLnBrk="0" hangingPunct="0">
                <a:defRPr>
                  <a:solidFill>
                    <a:schemeClr val="tx1"/>
                  </a:solidFill>
                  <a:latin typeface="Arial" panose="020B0604020202020204" pitchFamily="34" charset="0"/>
                </a:defRPr>
              </a:lvl3pPr>
              <a:lvl4pPr marL="1600200" indent="-228600" defTabSz="449263" eaLnBrk="0" hangingPunct="0">
                <a:defRPr>
                  <a:solidFill>
                    <a:schemeClr val="tx1"/>
                  </a:solidFill>
                  <a:latin typeface="Arial" panose="020B0604020202020204" pitchFamily="34" charset="0"/>
                </a:defRPr>
              </a:lvl4pPr>
              <a:lvl5pPr marL="2057400" indent="-228600" defTabSz="449263" eaLnBrk="0" hangingPunct="0">
                <a:defRPr>
                  <a:solidFill>
                    <a:schemeClr val="tx1"/>
                  </a:solidFill>
                  <a:latin typeface="Arial" panose="020B0604020202020204" pitchFamily="34" charset="0"/>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defRPr>
              </a:lvl9pPr>
            </a:lstStyle>
            <a:p>
              <a:pPr>
                <a:lnSpc>
                  <a:spcPct val="86000"/>
                </a:lnSpc>
                <a:spcBef>
                  <a:spcPct val="50000"/>
                </a:spcBef>
                <a:buClr>
                  <a:srgbClr val="000000"/>
                </a:buClr>
                <a:buSzPct val="100000"/>
                <a:buFont typeface="Times New Roman" panose="02020603050405020304" pitchFamily="18" charset="0"/>
                <a:buNone/>
              </a:pPr>
              <a:r>
                <a:rPr lang="de-DE" altLang="de-DE" sz="2000" dirty="0"/>
                <a:t>Softkey-Tasten</a:t>
              </a:r>
            </a:p>
          </p:txBody>
        </p:sp>
        <p:sp>
          <p:nvSpPr>
            <p:cNvPr id="19485" name="Line 72"/>
            <p:cNvSpPr>
              <a:spLocks noChangeShapeType="1"/>
            </p:cNvSpPr>
            <p:nvPr/>
          </p:nvSpPr>
          <p:spPr bwMode="auto">
            <a:xfrm flipH="1">
              <a:off x="1224" y="2984"/>
              <a:ext cx="1384" cy="132"/>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grpSp>
        <p:nvGrpSpPr>
          <p:cNvPr id="4" name="Gruppieren 3"/>
          <p:cNvGrpSpPr/>
          <p:nvPr/>
        </p:nvGrpSpPr>
        <p:grpSpPr>
          <a:xfrm>
            <a:off x="123825" y="3394075"/>
            <a:ext cx="3665538" cy="539750"/>
            <a:chOff x="123825" y="3394075"/>
            <a:chExt cx="3665538" cy="539750"/>
          </a:xfrm>
        </p:grpSpPr>
        <p:sp>
          <p:nvSpPr>
            <p:cNvPr id="19468" name="Text Box 14"/>
            <p:cNvSpPr txBox="1">
              <a:spLocks noChangeArrowheads="1"/>
            </p:cNvSpPr>
            <p:nvPr/>
          </p:nvSpPr>
          <p:spPr bwMode="auto">
            <a:xfrm>
              <a:off x="123825" y="3394075"/>
              <a:ext cx="2686050" cy="359202"/>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defTabSz="449263" eaLnBrk="0" hangingPunct="0">
                <a:defRPr>
                  <a:solidFill>
                    <a:schemeClr val="tx1"/>
                  </a:solidFill>
                  <a:latin typeface="Arial" panose="020B0604020202020204" pitchFamily="34" charset="0"/>
                </a:defRPr>
              </a:lvl1pPr>
              <a:lvl2pPr marL="742950" indent="-285750" defTabSz="449263" eaLnBrk="0" hangingPunct="0">
                <a:defRPr>
                  <a:solidFill>
                    <a:schemeClr val="tx1"/>
                  </a:solidFill>
                  <a:latin typeface="Arial" panose="020B0604020202020204" pitchFamily="34" charset="0"/>
                </a:defRPr>
              </a:lvl2pPr>
              <a:lvl3pPr marL="1143000" indent="-228600" defTabSz="449263" eaLnBrk="0" hangingPunct="0">
                <a:defRPr>
                  <a:solidFill>
                    <a:schemeClr val="tx1"/>
                  </a:solidFill>
                  <a:latin typeface="Arial" panose="020B0604020202020204" pitchFamily="34" charset="0"/>
                </a:defRPr>
              </a:lvl3pPr>
              <a:lvl4pPr marL="1600200" indent="-228600" defTabSz="449263" eaLnBrk="0" hangingPunct="0">
                <a:defRPr>
                  <a:solidFill>
                    <a:schemeClr val="tx1"/>
                  </a:solidFill>
                  <a:latin typeface="Arial" panose="020B0604020202020204" pitchFamily="34" charset="0"/>
                </a:defRPr>
              </a:lvl4pPr>
              <a:lvl5pPr marL="2057400" indent="-228600" defTabSz="449263" eaLnBrk="0" hangingPunct="0">
                <a:defRPr>
                  <a:solidFill>
                    <a:schemeClr val="tx1"/>
                  </a:solidFill>
                  <a:latin typeface="Arial" panose="020B0604020202020204" pitchFamily="34" charset="0"/>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defRPr>
              </a:lvl9pPr>
            </a:lstStyle>
            <a:p>
              <a:pPr>
                <a:lnSpc>
                  <a:spcPct val="86000"/>
                </a:lnSpc>
                <a:spcBef>
                  <a:spcPct val="50000"/>
                </a:spcBef>
                <a:buClr>
                  <a:srgbClr val="000000"/>
                </a:buClr>
                <a:buSzPct val="100000"/>
                <a:buFont typeface="Times New Roman" panose="02020603050405020304" pitchFamily="18" charset="0"/>
                <a:buNone/>
              </a:pPr>
              <a:r>
                <a:rPr lang="de-DE" altLang="de-DE" sz="2000" dirty="0"/>
                <a:t>Sendetaste (PTT)</a:t>
              </a:r>
            </a:p>
          </p:txBody>
        </p:sp>
        <p:sp>
          <p:nvSpPr>
            <p:cNvPr id="19474" name="Line 4"/>
            <p:cNvSpPr>
              <a:spLocks noChangeShapeType="1"/>
            </p:cNvSpPr>
            <p:nvPr/>
          </p:nvSpPr>
          <p:spPr bwMode="auto">
            <a:xfrm flipH="1" flipV="1">
              <a:off x="2411413" y="3533775"/>
              <a:ext cx="1377950" cy="40005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endParaRPr lang="de-DE"/>
            </a:p>
          </p:txBody>
        </p:sp>
      </p:grpSp>
      <p:grpSp>
        <p:nvGrpSpPr>
          <p:cNvPr id="5" name="Gruppieren 4"/>
          <p:cNvGrpSpPr/>
          <p:nvPr/>
        </p:nvGrpSpPr>
        <p:grpSpPr>
          <a:xfrm>
            <a:off x="826293" y="2854342"/>
            <a:ext cx="2950370" cy="681021"/>
            <a:chOff x="826293" y="2854342"/>
            <a:chExt cx="2950370" cy="681021"/>
          </a:xfrm>
        </p:grpSpPr>
        <p:sp>
          <p:nvSpPr>
            <p:cNvPr id="19475" name="Text Box 14"/>
            <p:cNvSpPr txBox="1">
              <a:spLocks noChangeArrowheads="1"/>
            </p:cNvSpPr>
            <p:nvPr/>
          </p:nvSpPr>
          <p:spPr bwMode="auto">
            <a:xfrm>
              <a:off x="826293" y="2854342"/>
              <a:ext cx="2516187" cy="359202"/>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000" tIns="46800" rIns="90000" bIns="46800">
              <a:spAutoFit/>
            </a:bodyPr>
            <a:lstStyle>
              <a:lvl1pPr defTabSz="449263" eaLnBrk="0" hangingPunct="0">
                <a:defRPr>
                  <a:solidFill>
                    <a:schemeClr val="tx1"/>
                  </a:solidFill>
                  <a:latin typeface="Arial" panose="020B0604020202020204" pitchFamily="34" charset="0"/>
                </a:defRPr>
              </a:lvl1pPr>
              <a:lvl2pPr marL="742950" indent="-285750" defTabSz="449263" eaLnBrk="0" hangingPunct="0">
                <a:defRPr>
                  <a:solidFill>
                    <a:schemeClr val="tx1"/>
                  </a:solidFill>
                  <a:latin typeface="Arial" panose="020B0604020202020204" pitchFamily="34" charset="0"/>
                </a:defRPr>
              </a:lvl2pPr>
              <a:lvl3pPr marL="1143000" indent="-228600" defTabSz="449263" eaLnBrk="0" hangingPunct="0">
                <a:defRPr>
                  <a:solidFill>
                    <a:schemeClr val="tx1"/>
                  </a:solidFill>
                  <a:latin typeface="Arial" panose="020B0604020202020204" pitchFamily="34" charset="0"/>
                </a:defRPr>
              </a:lvl3pPr>
              <a:lvl4pPr marL="1600200" indent="-228600" defTabSz="449263" eaLnBrk="0" hangingPunct="0">
                <a:defRPr>
                  <a:solidFill>
                    <a:schemeClr val="tx1"/>
                  </a:solidFill>
                  <a:latin typeface="Arial" panose="020B0604020202020204" pitchFamily="34" charset="0"/>
                </a:defRPr>
              </a:lvl4pPr>
              <a:lvl5pPr marL="2057400" indent="-228600" defTabSz="449263" eaLnBrk="0" hangingPunct="0">
                <a:defRPr>
                  <a:solidFill>
                    <a:schemeClr val="tx1"/>
                  </a:solidFill>
                  <a:latin typeface="Arial" panose="020B0604020202020204" pitchFamily="34" charset="0"/>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defRPr>
              </a:lvl9pPr>
            </a:lstStyle>
            <a:p>
              <a:pPr>
                <a:lnSpc>
                  <a:spcPct val="86000"/>
                </a:lnSpc>
                <a:spcBef>
                  <a:spcPct val="50000"/>
                </a:spcBef>
                <a:buClr>
                  <a:srgbClr val="000000"/>
                </a:buClr>
                <a:buSzPct val="100000"/>
                <a:buFont typeface="Times New Roman" panose="02020603050405020304" pitchFamily="18" charset="0"/>
                <a:buNone/>
              </a:pPr>
              <a:r>
                <a:rPr lang="de-DE" altLang="de-DE" sz="2000" dirty="0"/>
                <a:t>Seiten-Taste</a:t>
              </a:r>
            </a:p>
          </p:txBody>
        </p:sp>
        <p:sp>
          <p:nvSpPr>
            <p:cNvPr id="19476" name="Line 4"/>
            <p:cNvSpPr>
              <a:spLocks noChangeShapeType="1"/>
            </p:cNvSpPr>
            <p:nvPr/>
          </p:nvSpPr>
          <p:spPr bwMode="auto">
            <a:xfrm flipH="1" flipV="1">
              <a:off x="2411413" y="3068638"/>
              <a:ext cx="1365250" cy="466725"/>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endParaRPr lang="de-DE"/>
            </a:p>
          </p:txBody>
        </p:sp>
      </p:grpSp>
      <p:grpSp>
        <p:nvGrpSpPr>
          <p:cNvPr id="3" name="Gruppieren 2"/>
          <p:cNvGrpSpPr/>
          <p:nvPr/>
        </p:nvGrpSpPr>
        <p:grpSpPr>
          <a:xfrm>
            <a:off x="107950" y="3795713"/>
            <a:ext cx="3668711" cy="687384"/>
            <a:chOff x="107950" y="3795713"/>
            <a:chExt cx="3668711" cy="687384"/>
          </a:xfrm>
        </p:grpSpPr>
        <p:sp>
          <p:nvSpPr>
            <p:cNvPr id="19477" name="Text Box 14"/>
            <p:cNvSpPr txBox="1">
              <a:spLocks noChangeArrowheads="1"/>
            </p:cNvSpPr>
            <p:nvPr/>
          </p:nvSpPr>
          <p:spPr bwMode="auto">
            <a:xfrm>
              <a:off x="107950" y="3795713"/>
              <a:ext cx="2686050" cy="358775"/>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defTabSz="449263" eaLnBrk="0" hangingPunct="0">
                <a:defRPr>
                  <a:solidFill>
                    <a:schemeClr val="tx1"/>
                  </a:solidFill>
                  <a:latin typeface="Arial" panose="020B0604020202020204" pitchFamily="34" charset="0"/>
                </a:defRPr>
              </a:lvl1pPr>
              <a:lvl2pPr marL="742950" indent="-285750" defTabSz="449263" eaLnBrk="0" hangingPunct="0">
                <a:defRPr>
                  <a:solidFill>
                    <a:schemeClr val="tx1"/>
                  </a:solidFill>
                  <a:latin typeface="Arial" panose="020B0604020202020204" pitchFamily="34" charset="0"/>
                </a:defRPr>
              </a:lvl2pPr>
              <a:lvl3pPr marL="1143000" indent="-228600" defTabSz="449263" eaLnBrk="0" hangingPunct="0">
                <a:defRPr>
                  <a:solidFill>
                    <a:schemeClr val="tx1"/>
                  </a:solidFill>
                  <a:latin typeface="Arial" panose="020B0604020202020204" pitchFamily="34" charset="0"/>
                </a:defRPr>
              </a:lvl3pPr>
              <a:lvl4pPr marL="1600200" indent="-228600" defTabSz="449263" eaLnBrk="0" hangingPunct="0">
                <a:defRPr>
                  <a:solidFill>
                    <a:schemeClr val="tx1"/>
                  </a:solidFill>
                  <a:latin typeface="Arial" panose="020B0604020202020204" pitchFamily="34" charset="0"/>
                </a:defRPr>
              </a:lvl4pPr>
              <a:lvl5pPr marL="2057400" indent="-228600" defTabSz="449263" eaLnBrk="0" hangingPunct="0">
                <a:defRPr>
                  <a:solidFill>
                    <a:schemeClr val="tx1"/>
                  </a:solidFill>
                  <a:latin typeface="Arial" panose="020B0604020202020204" pitchFamily="34" charset="0"/>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defRPr>
              </a:lvl9pPr>
            </a:lstStyle>
            <a:p>
              <a:pPr>
                <a:lnSpc>
                  <a:spcPct val="86000"/>
                </a:lnSpc>
                <a:spcBef>
                  <a:spcPct val="50000"/>
                </a:spcBef>
                <a:buClr>
                  <a:srgbClr val="000000"/>
                </a:buClr>
                <a:buSzPct val="100000"/>
                <a:buFont typeface="Times New Roman" panose="02020603050405020304" pitchFamily="18" charset="0"/>
                <a:buNone/>
              </a:pPr>
              <a:r>
                <a:rPr lang="de-DE" altLang="de-DE" sz="2000" dirty="0"/>
                <a:t>Taste ohne Belegung</a:t>
              </a:r>
            </a:p>
          </p:txBody>
        </p:sp>
        <p:sp>
          <p:nvSpPr>
            <p:cNvPr id="19478" name="Line 4"/>
            <p:cNvSpPr>
              <a:spLocks noChangeShapeType="1"/>
            </p:cNvSpPr>
            <p:nvPr/>
          </p:nvSpPr>
          <p:spPr bwMode="auto">
            <a:xfrm flipH="1" flipV="1">
              <a:off x="2627312" y="3992561"/>
              <a:ext cx="1149349" cy="490536"/>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000" tIns="46800" rIns="90000" bIns="46800" anchor="ctr">
              <a:spAutoFit/>
            </a:bodyPr>
            <a:lstStyle/>
            <a:p>
              <a:endParaRPr lang="de-DE"/>
            </a:p>
          </p:txBody>
        </p:sp>
      </p:grpSp>
      <p:grpSp>
        <p:nvGrpSpPr>
          <p:cNvPr id="63" name="Group 90"/>
          <p:cNvGrpSpPr>
            <a:grpSpLocks/>
          </p:cNvGrpSpPr>
          <p:nvPr/>
        </p:nvGrpSpPr>
        <p:grpSpPr bwMode="auto">
          <a:xfrm>
            <a:off x="4500563" y="3176588"/>
            <a:ext cx="4537075" cy="358775"/>
            <a:chOff x="1681" y="2046"/>
            <a:chExt cx="2858" cy="226"/>
          </a:xfrm>
        </p:grpSpPr>
        <p:sp>
          <p:nvSpPr>
            <p:cNvPr id="19482" name="Line 25"/>
            <p:cNvSpPr>
              <a:spLocks noChangeShapeType="1"/>
            </p:cNvSpPr>
            <p:nvPr/>
          </p:nvSpPr>
          <p:spPr bwMode="auto">
            <a:xfrm>
              <a:off x="1681" y="2159"/>
              <a:ext cx="918" cy="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endParaRPr lang="de-DE"/>
            </a:p>
          </p:txBody>
        </p:sp>
        <p:sp>
          <p:nvSpPr>
            <p:cNvPr id="19483" name="Text Box 34"/>
            <p:cNvSpPr txBox="1">
              <a:spLocks noChangeArrowheads="1"/>
            </p:cNvSpPr>
            <p:nvPr/>
          </p:nvSpPr>
          <p:spPr bwMode="auto">
            <a:xfrm>
              <a:off x="1772" y="2046"/>
              <a:ext cx="2767" cy="226"/>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defTabSz="449263" eaLnBrk="0" hangingPunct="0">
                <a:defRPr>
                  <a:solidFill>
                    <a:schemeClr val="tx1"/>
                  </a:solidFill>
                  <a:latin typeface="Arial" panose="020B0604020202020204" pitchFamily="34" charset="0"/>
                </a:defRPr>
              </a:lvl1pPr>
              <a:lvl2pPr marL="742950" indent="-285750" defTabSz="449263" eaLnBrk="0" hangingPunct="0">
                <a:defRPr>
                  <a:solidFill>
                    <a:schemeClr val="tx1"/>
                  </a:solidFill>
                  <a:latin typeface="Arial" panose="020B0604020202020204" pitchFamily="34" charset="0"/>
                </a:defRPr>
              </a:lvl2pPr>
              <a:lvl3pPr marL="1143000" indent="-228600" defTabSz="449263" eaLnBrk="0" hangingPunct="0">
                <a:defRPr>
                  <a:solidFill>
                    <a:schemeClr val="tx1"/>
                  </a:solidFill>
                  <a:latin typeface="Arial" panose="020B0604020202020204" pitchFamily="34" charset="0"/>
                </a:defRPr>
              </a:lvl3pPr>
              <a:lvl4pPr marL="1600200" indent="-228600" defTabSz="449263" eaLnBrk="0" hangingPunct="0">
                <a:defRPr>
                  <a:solidFill>
                    <a:schemeClr val="tx1"/>
                  </a:solidFill>
                  <a:latin typeface="Arial" panose="020B0604020202020204" pitchFamily="34" charset="0"/>
                </a:defRPr>
              </a:lvl4pPr>
              <a:lvl5pPr marL="2057400" indent="-228600" defTabSz="449263" eaLnBrk="0" hangingPunct="0">
                <a:defRPr>
                  <a:solidFill>
                    <a:schemeClr val="tx1"/>
                  </a:solidFill>
                  <a:latin typeface="Arial" panose="020B0604020202020204" pitchFamily="34" charset="0"/>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defRPr>
              </a:lvl9pPr>
            </a:lstStyle>
            <a:p>
              <a:pPr algn="r">
                <a:lnSpc>
                  <a:spcPct val="86000"/>
                </a:lnSpc>
                <a:spcBef>
                  <a:spcPct val="50000"/>
                </a:spcBef>
                <a:buClr>
                  <a:srgbClr val="000000"/>
                </a:buClr>
                <a:buSzPct val="100000"/>
                <a:buFont typeface="Times New Roman" panose="02020603050405020304" pitchFamily="18" charset="0"/>
                <a:buNone/>
              </a:pPr>
              <a:r>
                <a:rPr lang="de-DE" altLang="de-DE" sz="2000" dirty="0"/>
                <a:t>oberes Mikrofon/Ohrhörer</a:t>
              </a:r>
            </a:p>
          </p:txBody>
        </p:sp>
      </p:grpSp>
      <p:grpSp>
        <p:nvGrpSpPr>
          <p:cNvPr id="2" name="Gruppieren 1"/>
          <p:cNvGrpSpPr/>
          <p:nvPr/>
        </p:nvGrpSpPr>
        <p:grpSpPr>
          <a:xfrm>
            <a:off x="107950" y="4149725"/>
            <a:ext cx="4248150" cy="431800"/>
            <a:chOff x="107950" y="4149725"/>
            <a:chExt cx="4248150" cy="431800"/>
          </a:xfrm>
        </p:grpSpPr>
        <p:sp>
          <p:nvSpPr>
            <p:cNvPr id="19480" name="Text Box 14"/>
            <p:cNvSpPr txBox="1">
              <a:spLocks noChangeArrowheads="1"/>
            </p:cNvSpPr>
            <p:nvPr/>
          </p:nvSpPr>
          <p:spPr bwMode="auto">
            <a:xfrm>
              <a:off x="107950" y="4149725"/>
              <a:ext cx="2686050" cy="358775"/>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defTabSz="449263" eaLnBrk="0" hangingPunct="0">
                <a:defRPr>
                  <a:solidFill>
                    <a:schemeClr val="tx1"/>
                  </a:solidFill>
                  <a:latin typeface="Arial" panose="020B0604020202020204" pitchFamily="34" charset="0"/>
                </a:defRPr>
              </a:lvl1pPr>
              <a:lvl2pPr marL="742950" indent="-285750" defTabSz="449263" eaLnBrk="0" hangingPunct="0">
                <a:defRPr>
                  <a:solidFill>
                    <a:schemeClr val="tx1"/>
                  </a:solidFill>
                  <a:latin typeface="Arial" panose="020B0604020202020204" pitchFamily="34" charset="0"/>
                </a:defRPr>
              </a:lvl2pPr>
              <a:lvl3pPr marL="1143000" indent="-228600" defTabSz="449263" eaLnBrk="0" hangingPunct="0">
                <a:defRPr>
                  <a:solidFill>
                    <a:schemeClr val="tx1"/>
                  </a:solidFill>
                  <a:latin typeface="Arial" panose="020B0604020202020204" pitchFamily="34" charset="0"/>
                </a:defRPr>
              </a:lvl3pPr>
              <a:lvl4pPr marL="1600200" indent="-228600" defTabSz="449263" eaLnBrk="0" hangingPunct="0">
                <a:defRPr>
                  <a:solidFill>
                    <a:schemeClr val="tx1"/>
                  </a:solidFill>
                  <a:latin typeface="Arial" panose="020B0604020202020204" pitchFamily="34" charset="0"/>
                </a:defRPr>
              </a:lvl4pPr>
              <a:lvl5pPr marL="2057400" indent="-228600" defTabSz="449263" eaLnBrk="0" hangingPunct="0">
                <a:defRPr>
                  <a:solidFill>
                    <a:schemeClr val="tx1"/>
                  </a:solidFill>
                  <a:latin typeface="Arial" panose="020B0604020202020204" pitchFamily="34" charset="0"/>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defRPr>
              </a:lvl9pPr>
            </a:lstStyle>
            <a:p>
              <a:pPr>
                <a:lnSpc>
                  <a:spcPct val="86000"/>
                </a:lnSpc>
                <a:spcBef>
                  <a:spcPct val="50000"/>
                </a:spcBef>
                <a:buClr>
                  <a:srgbClr val="000000"/>
                </a:buClr>
                <a:buSzPct val="100000"/>
                <a:buFont typeface="Times New Roman" panose="02020603050405020304" pitchFamily="18" charset="0"/>
                <a:buNone/>
              </a:pPr>
              <a:r>
                <a:rPr lang="de-DE" altLang="de-DE" sz="2000" dirty="0"/>
                <a:t>Menütaste</a:t>
              </a:r>
            </a:p>
          </p:txBody>
        </p:sp>
        <p:sp>
          <p:nvSpPr>
            <p:cNvPr id="19481" name="Line 4"/>
            <p:cNvSpPr>
              <a:spLocks noChangeShapeType="1"/>
            </p:cNvSpPr>
            <p:nvPr/>
          </p:nvSpPr>
          <p:spPr bwMode="auto">
            <a:xfrm flipH="1" flipV="1">
              <a:off x="1450975" y="4321175"/>
              <a:ext cx="2905125" cy="26035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endParaRPr lang="de-DE"/>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639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639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639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639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639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639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641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641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56401"/>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56402"/>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2"/>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3"/>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4"/>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5"/>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56407"/>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5640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Text Box 3"/>
          <p:cNvSpPr txBox="1">
            <a:spLocks noChangeArrowheads="1"/>
          </p:cNvSpPr>
          <p:nvPr/>
        </p:nvSpPr>
        <p:spPr bwMode="auto">
          <a:xfrm>
            <a:off x="0" y="402402"/>
            <a:ext cx="9144000" cy="84613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defTabSz="449263" eaLnBrk="0" hangingPunct="0">
              <a:defRPr>
                <a:solidFill>
                  <a:schemeClr val="tx1"/>
                </a:solidFill>
                <a:latin typeface="Arial" panose="020B0604020202020204" pitchFamily="34" charset="0"/>
              </a:defRPr>
            </a:lvl1pPr>
            <a:lvl2pPr marL="742950" indent="-285750" defTabSz="449263" eaLnBrk="0" hangingPunct="0">
              <a:defRPr>
                <a:solidFill>
                  <a:schemeClr val="tx1"/>
                </a:solidFill>
                <a:latin typeface="Arial" panose="020B0604020202020204" pitchFamily="34" charset="0"/>
              </a:defRPr>
            </a:lvl2pPr>
            <a:lvl3pPr marL="1143000" indent="-228600" defTabSz="449263" eaLnBrk="0" hangingPunct="0">
              <a:defRPr>
                <a:solidFill>
                  <a:schemeClr val="tx1"/>
                </a:solidFill>
                <a:latin typeface="Arial" panose="020B0604020202020204" pitchFamily="34" charset="0"/>
              </a:defRPr>
            </a:lvl3pPr>
            <a:lvl4pPr marL="1600200" indent="-228600" defTabSz="449263" eaLnBrk="0" hangingPunct="0">
              <a:defRPr>
                <a:solidFill>
                  <a:schemeClr val="tx1"/>
                </a:solidFill>
                <a:latin typeface="Arial" panose="020B0604020202020204" pitchFamily="34" charset="0"/>
              </a:defRPr>
            </a:lvl4pPr>
            <a:lvl5pPr marL="2057400" indent="-228600" defTabSz="449263" eaLnBrk="0" hangingPunct="0">
              <a:defRPr>
                <a:solidFill>
                  <a:schemeClr val="tx1"/>
                </a:solidFill>
                <a:latin typeface="Arial" panose="020B0604020202020204" pitchFamily="34" charset="0"/>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defRPr>
            </a:lvl9pPr>
          </a:lstStyle>
          <a:p>
            <a:pPr algn="ctr">
              <a:lnSpc>
                <a:spcPct val="86000"/>
              </a:lnSpc>
              <a:spcBef>
                <a:spcPct val="50000"/>
              </a:spcBef>
              <a:buClr>
                <a:srgbClr val="000000"/>
              </a:buClr>
              <a:buSzPct val="100000"/>
              <a:buFont typeface="Times New Roman" panose="02020603050405020304" pitchFamily="18" charset="0"/>
              <a:buNone/>
            </a:pPr>
            <a:r>
              <a:rPr lang="de-DE" altLang="de-DE" sz="2200" b="1" u="sng" dirty="0"/>
              <a:t>Gesonderte Tastenbelegung bei den </a:t>
            </a:r>
          </a:p>
          <a:p>
            <a:pPr algn="ctr">
              <a:lnSpc>
                <a:spcPct val="86000"/>
              </a:lnSpc>
              <a:spcBef>
                <a:spcPct val="50000"/>
              </a:spcBef>
              <a:buClr>
                <a:srgbClr val="000000"/>
              </a:buClr>
              <a:buSzPct val="100000"/>
              <a:buFont typeface="Times New Roman" panose="02020603050405020304" pitchFamily="18" charset="0"/>
              <a:buNone/>
            </a:pPr>
            <a:r>
              <a:rPr lang="de-DE" altLang="de-DE" sz="2200" b="1" u="sng" dirty="0"/>
              <a:t>Endgeräten MTP830 und MTP850Ex/810Ex</a:t>
            </a:r>
          </a:p>
        </p:txBody>
      </p:sp>
      <p:sp>
        <p:nvSpPr>
          <p:cNvPr id="21509" name="Text Box 6"/>
          <p:cNvSpPr txBox="1">
            <a:spLocks noChangeArrowheads="1"/>
          </p:cNvSpPr>
          <p:nvPr/>
        </p:nvSpPr>
        <p:spPr bwMode="auto">
          <a:xfrm>
            <a:off x="3613150" y="1875037"/>
            <a:ext cx="5530850" cy="4834273"/>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marL="342900" indent="-342900" defTabSz="449263" eaLnBrk="0" hangingPunct="0">
              <a:defRPr>
                <a:solidFill>
                  <a:schemeClr val="tx1"/>
                </a:solidFill>
                <a:latin typeface="Arial" panose="020B0604020202020204" pitchFamily="34" charset="0"/>
              </a:defRPr>
            </a:lvl1pPr>
            <a:lvl2pPr marL="742950" indent="-285750" defTabSz="449263" eaLnBrk="0" hangingPunct="0">
              <a:defRPr>
                <a:solidFill>
                  <a:schemeClr val="tx1"/>
                </a:solidFill>
                <a:latin typeface="Arial" panose="020B0604020202020204" pitchFamily="34" charset="0"/>
              </a:defRPr>
            </a:lvl2pPr>
            <a:lvl3pPr marL="1143000" indent="-228600" defTabSz="449263" eaLnBrk="0" hangingPunct="0">
              <a:defRPr>
                <a:solidFill>
                  <a:schemeClr val="tx1"/>
                </a:solidFill>
                <a:latin typeface="Arial" panose="020B0604020202020204" pitchFamily="34" charset="0"/>
              </a:defRPr>
            </a:lvl3pPr>
            <a:lvl4pPr marL="1600200" indent="-228600" defTabSz="449263" eaLnBrk="0" hangingPunct="0">
              <a:defRPr>
                <a:solidFill>
                  <a:schemeClr val="tx1"/>
                </a:solidFill>
                <a:latin typeface="Arial" panose="020B0604020202020204" pitchFamily="34" charset="0"/>
              </a:defRPr>
            </a:lvl4pPr>
            <a:lvl5pPr marL="2057400" indent="-228600" defTabSz="449263" eaLnBrk="0" hangingPunct="0">
              <a:defRPr>
                <a:solidFill>
                  <a:schemeClr val="tx1"/>
                </a:solidFill>
                <a:latin typeface="Arial" panose="020B0604020202020204" pitchFamily="34" charset="0"/>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defRPr>
            </a:lvl9pPr>
          </a:lstStyle>
          <a:p>
            <a:pPr>
              <a:lnSpc>
                <a:spcPct val="86000"/>
              </a:lnSpc>
              <a:spcBef>
                <a:spcPct val="50000"/>
              </a:spcBef>
              <a:buClr>
                <a:srgbClr val="000000"/>
              </a:buClr>
              <a:buSzPct val="100000"/>
              <a:buFont typeface="Arial" panose="020B0604020202020204" pitchFamily="34" charset="0"/>
              <a:buChar char="•"/>
            </a:pPr>
            <a:r>
              <a:rPr lang="de-DE" altLang="de-DE" sz="2000" dirty="0"/>
              <a:t>Tastensperre:</a:t>
            </a:r>
            <a:br>
              <a:rPr lang="de-DE" altLang="de-DE" sz="2000" dirty="0"/>
            </a:br>
            <a:r>
              <a:rPr lang="de-DE" altLang="de-DE" sz="2000" dirty="0">
                <a:solidFill>
                  <a:srgbClr val="0000FF"/>
                </a:solidFill>
              </a:rPr>
              <a:t>nacheinander Menü und Navigationstaste links drücken (aktiviert und deaktiviert)</a:t>
            </a:r>
            <a:endParaRPr lang="de-DE" altLang="de-DE" sz="2000" dirty="0"/>
          </a:p>
          <a:p>
            <a:pPr>
              <a:lnSpc>
                <a:spcPct val="86000"/>
              </a:lnSpc>
              <a:spcBef>
                <a:spcPct val="50000"/>
              </a:spcBef>
              <a:buClr>
                <a:srgbClr val="000000"/>
              </a:buClr>
              <a:buSzPct val="100000"/>
              <a:buFont typeface="Arial" panose="020B0604020202020204" pitchFamily="34" charset="0"/>
              <a:buChar char="•"/>
            </a:pPr>
            <a:r>
              <a:rPr lang="de-DE" altLang="de-DE" sz="2000" dirty="0"/>
              <a:t>Direkte Einzelrufnummernwahl:</a:t>
            </a:r>
            <a:br>
              <a:rPr lang="de-DE" altLang="de-DE" sz="2000" dirty="0"/>
            </a:br>
            <a:r>
              <a:rPr lang="de-DE" altLang="de-DE" sz="2000" dirty="0">
                <a:solidFill>
                  <a:srgbClr val="0000FF"/>
                </a:solidFill>
              </a:rPr>
              <a:t>Navigationstaste nach oben</a:t>
            </a:r>
            <a:endParaRPr lang="de-DE" altLang="de-DE" sz="2000" dirty="0"/>
          </a:p>
          <a:p>
            <a:pPr>
              <a:lnSpc>
                <a:spcPct val="86000"/>
              </a:lnSpc>
              <a:spcBef>
                <a:spcPct val="50000"/>
              </a:spcBef>
              <a:buClr>
                <a:srgbClr val="000000"/>
              </a:buClr>
              <a:buSzPct val="100000"/>
              <a:buFont typeface="Arial" panose="020B0604020202020204" pitchFamily="34" charset="0"/>
              <a:buChar char="•"/>
            </a:pPr>
            <a:r>
              <a:rPr lang="de-DE" altLang="de-DE" sz="2000" dirty="0"/>
              <a:t>Umschaltung TMO/DMO:</a:t>
            </a:r>
            <a:br>
              <a:rPr lang="de-DE" altLang="de-DE" sz="2000" dirty="0"/>
            </a:br>
            <a:r>
              <a:rPr lang="de-DE" altLang="de-DE" sz="2000" dirty="0">
                <a:solidFill>
                  <a:srgbClr val="0000FF"/>
                </a:solidFill>
              </a:rPr>
              <a:t>Navigationstaste unten gedrückt halten</a:t>
            </a:r>
            <a:endParaRPr lang="de-DE" altLang="de-DE" sz="2000" dirty="0"/>
          </a:p>
          <a:p>
            <a:pPr>
              <a:lnSpc>
                <a:spcPct val="86000"/>
              </a:lnSpc>
              <a:spcBef>
                <a:spcPct val="50000"/>
              </a:spcBef>
              <a:buClr>
                <a:srgbClr val="000000"/>
              </a:buClr>
              <a:buSzPct val="100000"/>
              <a:buFont typeface="Arial" panose="020B0604020202020204" pitchFamily="34" charset="0"/>
              <a:buChar char="•"/>
            </a:pPr>
            <a:r>
              <a:rPr lang="de-DE" dirty="0" err="1"/>
              <a:t>Sendesperrenmodus</a:t>
            </a:r>
            <a:r>
              <a:rPr lang="de-DE" dirty="0"/>
              <a:t>/</a:t>
            </a:r>
            <a:r>
              <a:rPr lang="de-DE" altLang="de-DE" sz="2000" dirty="0"/>
              <a:t>Kein Senden </a:t>
            </a:r>
            <a:r>
              <a:rPr lang="de-DE" sz="2000" dirty="0"/>
              <a:t>(TXI) </a:t>
            </a:r>
            <a:r>
              <a:rPr lang="de-DE" altLang="de-DE" sz="2000" dirty="0"/>
              <a:t>:</a:t>
            </a:r>
            <a:br>
              <a:rPr lang="de-DE" altLang="de-DE" sz="2000" dirty="0"/>
            </a:br>
            <a:r>
              <a:rPr lang="de-DE" altLang="de-DE" sz="2000" dirty="0">
                <a:solidFill>
                  <a:srgbClr val="0000FF"/>
                </a:solidFill>
              </a:rPr>
              <a:t>Navigationstaste nach rechts</a:t>
            </a:r>
            <a:endParaRPr lang="de-DE" altLang="de-DE" sz="2000" dirty="0"/>
          </a:p>
          <a:p>
            <a:pPr>
              <a:lnSpc>
                <a:spcPct val="86000"/>
              </a:lnSpc>
              <a:spcBef>
                <a:spcPct val="50000"/>
              </a:spcBef>
              <a:buClr>
                <a:srgbClr val="000000"/>
              </a:buClr>
              <a:buSzPct val="100000"/>
              <a:buFont typeface="Arial" panose="020B0604020202020204" pitchFamily="34" charset="0"/>
              <a:buChar char="•"/>
            </a:pPr>
            <a:r>
              <a:rPr lang="de-DE" altLang="de-DE" sz="2000" dirty="0" err="1"/>
              <a:t>Totmann</a:t>
            </a:r>
            <a:r>
              <a:rPr lang="de-DE" altLang="de-DE" sz="2000" dirty="0"/>
              <a:t> ein/aus (nur kommunale Programmierung):</a:t>
            </a:r>
            <a:br>
              <a:rPr lang="de-DE" altLang="de-DE" sz="2000" dirty="0"/>
            </a:br>
            <a:r>
              <a:rPr lang="de-DE" altLang="de-DE" sz="2000" dirty="0">
                <a:solidFill>
                  <a:srgbClr val="0000FF"/>
                </a:solidFill>
              </a:rPr>
              <a:t>Navigationstaste links gedrückt halten</a:t>
            </a:r>
            <a:br>
              <a:rPr lang="de-DE" altLang="de-DE" sz="2000" dirty="0">
                <a:solidFill>
                  <a:srgbClr val="0000FF"/>
                </a:solidFill>
              </a:rPr>
            </a:br>
            <a:r>
              <a:rPr lang="de-DE" altLang="de-DE" sz="2000" dirty="0"/>
              <a:t/>
            </a:r>
            <a:br>
              <a:rPr lang="de-DE" altLang="de-DE" sz="2000" dirty="0"/>
            </a:br>
            <a:endParaRPr lang="de-DE" altLang="de-DE" sz="2000" dirty="0"/>
          </a:p>
          <a:p>
            <a:pPr>
              <a:lnSpc>
                <a:spcPct val="86000"/>
              </a:lnSpc>
              <a:spcBef>
                <a:spcPct val="50000"/>
              </a:spcBef>
              <a:buClr>
                <a:srgbClr val="000000"/>
              </a:buClr>
              <a:buSzPct val="100000"/>
              <a:buFontTx/>
              <a:buChar char="-"/>
            </a:pPr>
            <a:endParaRPr lang="de-DE" altLang="de-DE" sz="2000" dirty="0"/>
          </a:p>
        </p:txBody>
      </p:sp>
      <p:pic>
        <p:nvPicPr>
          <p:cNvPr id="7" name="Picture 7" descr="ATEX_iso_left"/>
          <p:cNvPicPr>
            <a:picLocks noChangeAspect="1" noChangeArrowheads="1"/>
          </p:cNvPicPr>
          <p:nvPr/>
        </p:nvPicPr>
        <p:blipFill>
          <a:blip r:embed="rId2">
            <a:extLst>
              <a:ext uri="{28A0092B-C50C-407E-A947-70E740481C1C}">
                <a14:useLocalDpi xmlns:a14="http://schemas.microsoft.com/office/drawing/2010/main" val="0"/>
              </a:ext>
            </a:extLst>
          </a:blip>
          <a:srcRect l="21332" t="4219" r="18686" b="8580"/>
          <a:stretch>
            <a:fillRect/>
          </a:stretch>
        </p:blipFill>
        <p:spPr bwMode="auto">
          <a:xfrm>
            <a:off x="1723294" y="2155824"/>
            <a:ext cx="1414462" cy="374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Grafik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520" y="1340768"/>
            <a:ext cx="1399540" cy="4826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50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Grafik 1"/>
          <p:cNvPicPr>
            <a:picLocks noChangeAspect="1"/>
          </p:cNvPicPr>
          <p:nvPr/>
        </p:nvPicPr>
        <p:blipFill>
          <a:blip r:embed="rId2">
            <a:extLst>
              <a:ext uri="{28A0092B-C50C-407E-A947-70E740481C1C}">
                <a14:useLocalDpi xmlns:a14="http://schemas.microsoft.com/office/drawing/2010/main" val="0"/>
              </a:ext>
            </a:extLst>
          </a:blip>
          <a:srcRect l="25354" r="27702" b="35509"/>
          <a:stretch>
            <a:fillRect/>
          </a:stretch>
        </p:blipFill>
        <p:spPr bwMode="auto">
          <a:xfrm>
            <a:off x="247650" y="0"/>
            <a:ext cx="3336925" cy="611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3" name="Line 38"/>
          <p:cNvSpPr>
            <a:spLocks noChangeShapeType="1"/>
          </p:cNvSpPr>
          <p:nvPr/>
        </p:nvSpPr>
        <p:spPr bwMode="auto">
          <a:xfrm flipV="1">
            <a:off x="2411413" y="2498725"/>
            <a:ext cx="1673225" cy="143510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endParaRPr lang="de-DE"/>
          </a:p>
        </p:txBody>
      </p:sp>
      <p:sp>
        <p:nvSpPr>
          <p:cNvPr id="20484" name="Text Box 39"/>
          <p:cNvSpPr txBox="1">
            <a:spLocks noChangeArrowheads="1"/>
          </p:cNvSpPr>
          <p:nvPr/>
        </p:nvSpPr>
        <p:spPr bwMode="auto">
          <a:xfrm>
            <a:off x="4219575" y="2312988"/>
            <a:ext cx="4352925" cy="358775"/>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defTabSz="449263" eaLnBrk="0" hangingPunct="0">
              <a:defRPr>
                <a:solidFill>
                  <a:schemeClr val="tx1"/>
                </a:solidFill>
                <a:latin typeface="Arial" panose="020B0604020202020204" pitchFamily="34" charset="0"/>
              </a:defRPr>
            </a:lvl1pPr>
            <a:lvl2pPr marL="742950" indent="-285750" defTabSz="449263" eaLnBrk="0" hangingPunct="0">
              <a:defRPr>
                <a:solidFill>
                  <a:schemeClr val="tx1"/>
                </a:solidFill>
                <a:latin typeface="Arial" panose="020B0604020202020204" pitchFamily="34" charset="0"/>
              </a:defRPr>
            </a:lvl2pPr>
            <a:lvl3pPr marL="1143000" indent="-228600" defTabSz="449263" eaLnBrk="0" hangingPunct="0">
              <a:defRPr>
                <a:solidFill>
                  <a:schemeClr val="tx1"/>
                </a:solidFill>
                <a:latin typeface="Arial" panose="020B0604020202020204" pitchFamily="34" charset="0"/>
              </a:defRPr>
            </a:lvl3pPr>
            <a:lvl4pPr marL="1600200" indent="-228600" defTabSz="449263" eaLnBrk="0" hangingPunct="0">
              <a:defRPr>
                <a:solidFill>
                  <a:schemeClr val="tx1"/>
                </a:solidFill>
                <a:latin typeface="Arial" panose="020B0604020202020204" pitchFamily="34" charset="0"/>
              </a:defRPr>
            </a:lvl4pPr>
            <a:lvl5pPr marL="2057400" indent="-228600" defTabSz="449263" eaLnBrk="0" hangingPunct="0">
              <a:defRPr>
                <a:solidFill>
                  <a:schemeClr val="tx1"/>
                </a:solidFill>
                <a:latin typeface="Arial" panose="020B0604020202020204" pitchFamily="34" charset="0"/>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defRPr>
            </a:lvl9pPr>
          </a:lstStyle>
          <a:p>
            <a:pPr>
              <a:lnSpc>
                <a:spcPct val="86000"/>
              </a:lnSpc>
              <a:spcBef>
                <a:spcPct val="50000"/>
              </a:spcBef>
              <a:buClr>
                <a:srgbClr val="000000"/>
              </a:buClr>
              <a:buSzPct val="100000"/>
              <a:buFont typeface="Times New Roman" panose="02020603050405020304" pitchFamily="18" charset="0"/>
              <a:buNone/>
            </a:pPr>
            <a:r>
              <a:rPr lang="de-DE" altLang="de-DE" sz="2000"/>
              <a:t>LED-Statusanzeige</a:t>
            </a:r>
          </a:p>
        </p:txBody>
      </p:sp>
      <p:sp>
        <p:nvSpPr>
          <p:cNvPr id="20485" name="Text Box 40"/>
          <p:cNvSpPr txBox="1">
            <a:spLocks noChangeArrowheads="1"/>
          </p:cNvSpPr>
          <p:nvPr/>
        </p:nvSpPr>
        <p:spPr bwMode="auto">
          <a:xfrm>
            <a:off x="4067175" y="1346200"/>
            <a:ext cx="4430713" cy="354013"/>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defTabSz="449263" eaLnBrk="0" hangingPunct="0">
              <a:defRPr>
                <a:solidFill>
                  <a:schemeClr val="tx1"/>
                </a:solidFill>
                <a:latin typeface="Arial" panose="020B0604020202020204" pitchFamily="34" charset="0"/>
              </a:defRPr>
            </a:lvl1pPr>
            <a:lvl2pPr marL="742950" indent="-285750" defTabSz="449263" eaLnBrk="0" hangingPunct="0">
              <a:defRPr>
                <a:solidFill>
                  <a:schemeClr val="tx1"/>
                </a:solidFill>
                <a:latin typeface="Arial" panose="020B0604020202020204" pitchFamily="34" charset="0"/>
              </a:defRPr>
            </a:lvl2pPr>
            <a:lvl3pPr marL="1143000" indent="-228600" defTabSz="449263" eaLnBrk="0" hangingPunct="0">
              <a:defRPr>
                <a:solidFill>
                  <a:schemeClr val="tx1"/>
                </a:solidFill>
                <a:latin typeface="Arial" panose="020B0604020202020204" pitchFamily="34" charset="0"/>
              </a:defRPr>
            </a:lvl3pPr>
            <a:lvl4pPr marL="1600200" indent="-228600" defTabSz="449263" eaLnBrk="0" hangingPunct="0">
              <a:defRPr>
                <a:solidFill>
                  <a:schemeClr val="tx1"/>
                </a:solidFill>
                <a:latin typeface="Arial" panose="020B0604020202020204" pitchFamily="34" charset="0"/>
              </a:defRPr>
            </a:lvl4pPr>
            <a:lvl5pPr marL="2057400" indent="-228600" defTabSz="449263" eaLnBrk="0" hangingPunct="0">
              <a:defRPr>
                <a:solidFill>
                  <a:schemeClr val="tx1"/>
                </a:solidFill>
                <a:latin typeface="Arial" panose="020B0604020202020204" pitchFamily="34" charset="0"/>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defRPr>
            </a:lvl9pPr>
          </a:lstStyle>
          <a:p>
            <a:pPr>
              <a:lnSpc>
                <a:spcPct val="86000"/>
              </a:lnSpc>
              <a:spcBef>
                <a:spcPct val="50000"/>
              </a:spcBef>
              <a:buClr>
                <a:srgbClr val="000000"/>
              </a:buClr>
              <a:buSzPct val="100000"/>
              <a:buFont typeface="Times New Roman" panose="02020603050405020304" pitchFamily="18" charset="0"/>
              <a:buNone/>
            </a:pPr>
            <a:r>
              <a:rPr lang="de-DE" altLang="de-DE" sz="2000" b="1"/>
              <a:t>Farben der Leuchtanzeige</a:t>
            </a:r>
          </a:p>
        </p:txBody>
      </p:sp>
      <p:sp>
        <p:nvSpPr>
          <p:cNvPr id="20486" name="Rectangle 42"/>
          <p:cNvSpPr>
            <a:spLocks noChangeArrowheads="1"/>
          </p:cNvSpPr>
          <p:nvPr/>
        </p:nvSpPr>
        <p:spPr bwMode="auto">
          <a:xfrm>
            <a:off x="4284663" y="5084763"/>
            <a:ext cx="827087" cy="827087"/>
          </a:xfrm>
          <a:prstGeom prst="rect">
            <a:avLst/>
          </a:prstGeom>
          <a:solidFill>
            <a:srgbClr val="FFC000"/>
          </a:solidFill>
          <a:ln w="9525">
            <a:solidFill>
              <a:schemeClr val="tx1"/>
            </a:solidFill>
            <a:miter lim="800000"/>
            <a:headEnd/>
            <a:tailEnd/>
          </a:ln>
        </p:spPr>
        <p:txBody>
          <a:bodyPr wrap="none" lIns="90000" tIns="46800" rIns="90000" bIns="46800" anchor="ctr"/>
          <a:lstStyle>
            <a:lvl1pPr defTabSz="449263" eaLnBrk="0" hangingPunct="0">
              <a:defRPr>
                <a:solidFill>
                  <a:schemeClr val="tx1"/>
                </a:solidFill>
                <a:latin typeface="Arial" panose="020B0604020202020204" pitchFamily="34" charset="0"/>
              </a:defRPr>
            </a:lvl1pPr>
            <a:lvl2pPr marL="742950" indent="-285750" defTabSz="449263" eaLnBrk="0" hangingPunct="0">
              <a:defRPr>
                <a:solidFill>
                  <a:schemeClr val="tx1"/>
                </a:solidFill>
                <a:latin typeface="Arial" panose="020B0604020202020204" pitchFamily="34" charset="0"/>
              </a:defRPr>
            </a:lvl2pPr>
            <a:lvl3pPr marL="1143000" indent="-228600" defTabSz="449263" eaLnBrk="0" hangingPunct="0">
              <a:defRPr>
                <a:solidFill>
                  <a:schemeClr val="tx1"/>
                </a:solidFill>
                <a:latin typeface="Arial" panose="020B0604020202020204" pitchFamily="34" charset="0"/>
              </a:defRPr>
            </a:lvl3pPr>
            <a:lvl4pPr marL="1600200" indent="-228600" defTabSz="449263" eaLnBrk="0" hangingPunct="0">
              <a:defRPr>
                <a:solidFill>
                  <a:schemeClr val="tx1"/>
                </a:solidFill>
                <a:latin typeface="Arial" panose="020B0604020202020204" pitchFamily="34" charset="0"/>
              </a:defRPr>
            </a:lvl4pPr>
            <a:lvl5pPr marL="2057400" indent="-228600" defTabSz="449263" eaLnBrk="0" hangingPunct="0">
              <a:defRPr>
                <a:solidFill>
                  <a:schemeClr val="tx1"/>
                </a:solidFill>
                <a:latin typeface="Arial" panose="020B0604020202020204" pitchFamily="34" charset="0"/>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defRPr>
            </a:lvl9pPr>
          </a:lstStyle>
          <a:p>
            <a:pPr algn="ctr">
              <a:lnSpc>
                <a:spcPct val="86000"/>
              </a:lnSpc>
              <a:buClr>
                <a:srgbClr val="000000"/>
              </a:buClr>
              <a:buSzPct val="100000"/>
              <a:buFont typeface="Times New Roman" panose="02020603050405020304" pitchFamily="18" charset="0"/>
              <a:buNone/>
            </a:pPr>
            <a:r>
              <a:rPr lang="de-DE" altLang="de-DE" sz="2000" b="1" dirty="0">
                <a:solidFill>
                  <a:srgbClr val="000099"/>
                </a:solidFill>
              </a:rPr>
              <a:t>orange</a:t>
            </a:r>
          </a:p>
        </p:txBody>
      </p:sp>
      <p:sp>
        <p:nvSpPr>
          <p:cNvPr id="20487" name="Rectangle 45"/>
          <p:cNvSpPr>
            <a:spLocks noChangeArrowheads="1"/>
          </p:cNvSpPr>
          <p:nvPr/>
        </p:nvSpPr>
        <p:spPr bwMode="auto">
          <a:xfrm>
            <a:off x="4267200" y="2838450"/>
            <a:ext cx="827088" cy="827088"/>
          </a:xfrm>
          <a:prstGeom prst="rect">
            <a:avLst/>
          </a:prstGeom>
          <a:solidFill>
            <a:srgbClr val="FF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defTabSz="449263" eaLnBrk="0" hangingPunct="0">
              <a:defRPr>
                <a:solidFill>
                  <a:schemeClr val="tx1"/>
                </a:solidFill>
                <a:latin typeface="Arial" panose="020B0604020202020204" pitchFamily="34" charset="0"/>
              </a:defRPr>
            </a:lvl1pPr>
            <a:lvl2pPr marL="742950" indent="-285750" defTabSz="449263" eaLnBrk="0" hangingPunct="0">
              <a:defRPr>
                <a:solidFill>
                  <a:schemeClr val="tx1"/>
                </a:solidFill>
                <a:latin typeface="Arial" panose="020B0604020202020204" pitchFamily="34" charset="0"/>
              </a:defRPr>
            </a:lvl2pPr>
            <a:lvl3pPr marL="1143000" indent="-228600" defTabSz="449263" eaLnBrk="0" hangingPunct="0">
              <a:defRPr>
                <a:solidFill>
                  <a:schemeClr val="tx1"/>
                </a:solidFill>
                <a:latin typeface="Arial" panose="020B0604020202020204" pitchFamily="34" charset="0"/>
              </a:defRPr>
            </a:lvl3pPr>
            <a:lvl4pPr marL="1600200" indent="-228600" defTabSz="449263" eaLnBrk="0" hangingPunct="0">
              <a:defRPr>
                <a:solidFill>
                  <a:schemeClr val="tx1"/>
                </a:solidFill>
                <a:latin typeface="Arial" panose="020B0604020202020204" pitchFamily="34" charset="0"/>
              </a:defRPr>
            </a:lvl4pPr>
            <a:lvl5pPr marL="2057400" indent="-228600" defTabSz="449263" eaLnBrk="0" hangingPunct="0">
              <a:defRPr>
                <a:solidFill>
                  <a:schemeClr val="tx1"/>
                </a:solidFill>
                <a:latin typeface="Arial" panose="020B0604020202020204" pitchFamily="34" charset="0"/>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defRPr>
            </a:lvl9pPr>
          </a:lstStyle>
          <a:p>
            <a:pPr algn="ctr">
              <a:lnSpc>
                <a:spcPct val="86000"/>
              </a:lnSpc>
              <a:buClr>
                <a:srgbClr val="000000"/>
              </a:buClr>
              <a:buSzPct val="100000"/>
              <a:buFont typeface="Times New Roman" panose="02020603050405020304" pitchFamily="18" charset="0"/>
              <a:buNone/>
            </a:pPr>
            <a:r>
              <a:rPr lang="de-DE" altLang="de-DE" sz="2000" b="1">
                <a:solidFill>
                  <a:schemeClr val="bg1"/>
                </a:solidFill>
              </a:rPr>
              <a:t>rot</a:t>
            </a:r>
          </a:p>
        </p:txBody>
      </p:sp>
      <p:sp>
        <p:nvSpPr>
          <p:cNvPr id="20488" name="Text Box 46"/>
          <p:cNvSpPr txBox="1">
            <a:spLocks noChangeArrowheads="1"/>
          </p:cNvSpPr>
          <p:nvPr/>
        </p:nvSpPr>
        <p:spPr bwMode="auto">
          <a:xfrm>
            <a:off x="5240338" y="2876550"/>
            <a:ext cx="3652837" cy="777875"/>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defTabSz="449263" eaLnBrk="0" hangingPunct="0">
              <a:defRPr>
                <a:solidFill>
                  <a:schemeClr val="tx1"/>
                </a:solidFill>
                <a:latin typeface="Arial" panose="020B0604020202020204" pitchFamily="34" charset="0"/>
              </a:defRPr>
            </a:lvl1pPr>
            <a:lvl2pPr marL="742950" indent="-285750" defTabSz="449263" eaLnBrk="0" hangingPunct="0">
              <a:defRPr>
                <a:solidFill>
                  <a:schemeClr val="tx1"/>
                </a:solidFill>
                <a:latin typeface="Arial" panose="020B0604020202020204" pitchFamily="34" charset="0"/>
              </a:defRPr>
            </a:lvl2pPr>
            <a:lvl3pPr marL="1143000" indent="-228600" defTabSz="449263" eaLnBrk="0" hangingPunct="0">
              <a:defRPr>
                <a:solidFill>
                  <a:schemeClr val="tx1"/>
                </a:solidFill>
                <a:latin typeface="Arial" panose="020B0604020202020204" pitchFamily="34" charset="0"/>
              </a:defRPr>
            </a:lvl3pPr>
            <a:lvl4pPr marL="1600200" indent="-228600" defTabSz="449263" eaLnBrk="0" hangingPunct="0">
              <a:defRPr>
                <a:solidFill>
                  <a:schemeClr val="tx1"/>
                </a:solidFill>
                <a:latin typeface="Arial" panose="020B0604020202020204" pitchFamily="34" charset="0"/>
              </a:defRPr>
            </a:lvl4pPr>
            <a:lvl5pPr marL="2057400" indent="-228600" defTabSz="449263" eaLnBrk="0" hangingPunct="0">
              <a:defRPr>
                <a:solidFill>
                  <a:schemeClr val="tx1"/>
                </a:solidFill>
                <a:latin typeface="Arial" panose="020B0604020202020204" pitchFamily="34" charset="0"/>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defRPr>
            </a:lvl9pPr>
          </a:lstStyle>
          <a:p>
            <a:pPr>
              <a:lnSpc>
                <a:spcPct val="86000"/>
              </a:lnSpc>
              <a:spcBef>
                <a:spcPct val="50000"/>
              </a:spcBef>
              <a:buClr>
                <a:srgbClr val="000000"/>
              </a:buClr>
              <a:buSzPct val="100000"/>
              <a:buFont typeface="Times New Roman" panose="02020603050405020304" pitchFamily="18" charset="0"/>
              <a:buNone/>
            </a:pPr>
            <a:r>
              <a:rPr lang="de-DE" altLang="de-DE" sz="2000" dirty="0"/>
              <a:t>Dauernd: Gerät außer Betrieb</a:t>
            </a:r>
          </a:p>
          <a:p>
            <a:pPr>
              <a:lnSpc>
                <a:spcPct val="86000"/>
              </a:lnSpc>
              <a:spcBef>
                <a:spcPct val="50000"/>
              </a:spcBef>
              <a:buClr>
                <a:srgbClr val="000000"/>
              </a:buClr>
              <a:buSzPct val="100000"/>
              <a:buFont typeface="Times New Roman" panose="02020603050405020304" pitchFamily="18" charset="0"/>
              <a:buNone/>
            </a:pPr>
            <a:r>
              <a:rPr lang="de-DE" altLang="de-DE" sz="2000" dirty="0"/>
              <a:t>Blinkend: </a:t>
            </a:r>
            <a:r>
              <a:rPr lang="de-DE" altLang="de-DE" sz="2000" dirty="0" err="1"/>
              <a:t>Einbuchvorgang</a:t>
            </a:r>
            <a:endParaRPr lang="de-DE" altLang="de-DE" sz="2000" dirty="0"/>
          </a:p>
        </p:txBody>
      </p:sp>
      <p:sp>
        <p:nvSpPr>
          <p:cNvPr id="20489" name="Rectangle 48"/>
          <p:cNvSpPr>
            <a:spLocks noChangeArrowheads="1"/>
          </p:cNvSpPr>
          <p:nvPr/>
        </p:nvSpPr>
        <p:spPr bwMode="auto">
          <a:xfrm>
            <a:off x="4284663" y="3933825"/>
            <a:ext cx="827087" cy="827088"/>
          </a:xfrm>
          <a:prstGeom prst="rect">
            <a:avLst/>
          </a:prstGeom>
          <a:solidFill>
            <a:srgbClr val="3399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defTabSz="449263" eaLnBrk="0" hangingPunct="0">
              <a:defRPr>
                <a:solidFill>
                  <a:schemeClr val="tx1"/>
                </a:solidFill>
                <a:latin typeface="Arial" panose="020B0604020202020204" pitchFamily="34" charset="0"/>
              </a:defRPr>
            </a:lvl1pPr>
            <a:lvl2pPr marL="742950" indent="-285750" defTabSz="449263" eaLnBrk="0" hangingPunct="0">
              <a:defRPr>
                <a:solidFill>
                  <a:schemeClr val="tx1"/>
                </a:solidFill>
                <a:latin typeface="Arial" panose="020B0604020202020204" pitchFamily="34" charset="0"/>
              </a:defRPr>
            </a:lvl2pPr>
            <a:lvl3pPr marL="1143000" indent="-228600" defTabSz="449263" eaLnBrk="0" hangingPunct="0">
              <a:defRPr>
                <a:solidFill>
                  <a:schemeClr val="tx1"/>
                </a:solidFill>
                <a:latin typeface="Arial" panose="020B0604020202020204" pitchFamily="34" charset="0"/>
              </a:defRPr>
            </a:lvl3pPr>
            <a:lvl4pPr marL="1600200" indent="-228600" defTabSz="449263" eaLnBrk="0" hangingPunct="0">
              <a:defRPr>
                <a:solidFill>
                  <a:schemeClr val="tx1"/>
                </a:solidFill>
                <a:latin typeface="Arial" panose="020B0604020202020204" pitchFamily="34" charset="0"/>
              </a:defRPr>
            </a:lvl4pPr>
            <a:lvl5pPr marL="2057400" indent="-228600" defTabSz="449263" eaLnBrk="0" hangingPunct="0">
              <a:defRPr>
                <a:solidFill>
                  <a:schemeClr val="tx1"/>
                </a:solidFill>
                <a:latin typeface="Arial" panose="020B0604020202020204" pitchFamily="34" charset="0"/>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defRPr>
            </a:lvl9pPr>
          </a:lstStyle>
          <a:p>
            <a:pPr algn="ctr">
              <a:lnSpc>
                <a:spcPct val="86000"/>
              </a:lnSpc>
              <a:buClr>
                <a:srgbClr val="000000"/>
              </a:buClr>
              <a:buSzPct val="100000"/>
              <a:buFont typeface="Times New Roman" panose="02020603050405020304" pitchFamily="18" charset="0"/>
              <a:buNone/>
            </a:pPr>
            <a:r>
              <a:rPr lang="de-DE" altLang="de-DE" sz="2000" b="1">
                <a:solidFill>
                  <a:schemeClr val="bg1"/>
                </a:solidFill>
              </a:rPr>
              <a:t>grün</a:t>
            </a:r>
          </a:p>
        </p:txBody>
      </p:sp>
      <p:sp>
        <p:nvSpPr>
          <p:cNvPr id="20490" name="Text Box 53"/>
          <p:cNvSpPr txBox="1">
            <a:spLocks noChangeArrowheads="1"/>
          </p:cNvSpPr>
          <p:nvPr/>
        </p:nvSpPr>
        <p:spPr bwMode="auto">
          <a:xfrm>
            <a:off x="0" y="646113"/>
            <a:ext cx="9144000" cy="379412"/>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defTabSz="449263" eaLnBrk="0" hangingPunct="0">
              <a:defRPr>
                <a:solidFill>
                  <a:schemeClr val="tx1"/>
                </a:solidFill>
                <a:latin typeface="Arial" panose="020B0604020202020204" pitchFamily="34" charset="0"/>
              </a:defRPr>
            </a:lvl1pPr>
            <a:lvl2pPr marL="742950" indent="-285750" defTabSz="449263" eaLnBrk="0" hangingPunct="0">
              <a:defRPr>
                <a:solidFill>
                  <a:schemeClr val="tx1"/>
                </a:solidFill>
                <a:latin typeface="Arial" panose="020B0604020202020204" pitchFamily="34" charset="0"/>
              </a:defRPr>
            </a:lvl2pPr>
            <a:lvl3pPr marL="1143000" indent="-228600" defTabSz="449263" eaLnBrk="0" hangingPunct="0">
              <a:defRPr>
                <a:solidFill>
                  <a:schemeClr val="tx1"/>
                </a:solidFill>
                <a:latin typeface="Arial" panose="020B0604020202020204" pitchFamily="34" charset="0"/>
              </a:defRPr>
            </a:lvl3pPr>
            <a:lvl4pPr marL="1600200" indent="-228600" defTabSz="449263" eaLnBrk="0" hangingPunct="0">
              <a:defRPr>
                <a:solidFill>
                  <a:schemeClr val="tx1"/>
                </a:solidFill>
                <a:latin typeface="Arial" panose="020B0604020202020204" pitchFamily="34" charset="0"/>
              </a:defRPr>
            </a:lvl4pPr>
            <a:lvl5pPr marL="2057400" indent="-228600" defTabSz="449263" eaLnBrk="0" hangingPunct="0">
              <a:defRPr>
                <a:solidFill>
                  <a:schemeClr val="tx1"/>
                </a:solidFill>
                <a:latin typeface="Arial" panose="020B0604020202020204" pitchFamily="34" charset="0"/>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defRPr>
            </a:lvl9pPr>
          </a:lstStyle>
          <a:p>
            <a:pPr algn="ctr">
              <a:lnSpc>
                <a:spcPct val="86000"/>
              </a:lnSpc>
              <a:spcBef>
                <a:spcPct val="50000"/>
              </a:spcBef>
              <a:buClr>
                <a:srgbClr val="000000"/>
              </a:buClr>
              <a:buSzPct val="100000"/>
              <a:buFont typeface="Times New Roman" panose="02020603050405020304" pitchFamily="18" charset="0"/>
              <a:buNone/>
            </a:pPr>
            <a:r>
              <a:rPr lang="de-DE" altLang="de-DE" sz="2200" b="1" u="sng"/>
              <a:t>Funktionen des Endgerätes</a:t>
            </a:r>
          </a:p>
        </p:txBody>
      </p:sp>
      <p:sp>
        <p:nvSpPr>
          <p:cNvPr id="20491" name="Text Box 57"/>
          <p:cNvSpPr txBox="1">
            <a:spLocks noChangeArrowheads="1"/>
          </p:cNvSpPr>
          <p:nvPr/>
        </p:nvSpPr>
        <p:spPr bwMode="auto">
          <a:xfrm>
            <a:off x="5219700" y="5108575"/>
            <a:ext cx="3652838" cy="777875"/>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defTabSz="449263" eaLnBrk="0" hangingPunct="0">
              <a:defRPr>
                <a:solidFill>
                  <a:schemeClr val="tx1"/>
                </a:solidFill>
                <a:latin typeface="Arial" panose="020B0604020202020204" pitchFamily="34" charset="0"/>
              </a:defRPr>
            </a:lvl1pPr>
            <a:lvl2pPr marL="742950" indent="-285750" defTabSz="449263" eaLnBrk="0" hangingPunct="0">
              <a:defRPr>
                <a:solidFill>
                  <a:schemeClr val="tx1"/>
                </a:solidFill>
                <a:latin typeface="Arial" panose="020B0604020202020204" pitchFamily="34" charset="0"/>
              </a:defRPr>
            </a:lvl2pPr>
            <a:lvl3pPr marL="1143000" indent="-228600" defTabSz="449263" eaLnBrk="0" hangingPunct="0">
              <a:defRPr>
                <a:solidFill>
                  <a:schemeClr val="tx1"/>
                </a:solidFill>
                <a:latin typeface="Arial" panose="020B0604020202020204" pitchFamily="34" charset="0"/>
              </a:defRPr>
            </a:lvl3pPr>
            <a:lvl4pPr marL="1600200" indent="-228600" defTabSz="449263" eaLnBrk="0" hangingPunct="0">
              <a:defRPr>
                <a:solidFill>
                  <a:schemeClr val="tx1"/>
                </a:solidFill>
                <a:latin typeface="Arial" panose="020B0604020202020204" pitchFamily="34" charset="0"/>
              </a:defRPr>
            </a:lvl4pPr>
            <a:lvl5pPr marL="2057400" indent="-228600" defTabSz="449263" eaLnBrk="0" hangingPunct="0">
              <a:defRPr>
                <a:solidFill>
                  <a:schemeClr val="tx1"/>
                </a:solidFill>
                <a:latin typeface="Arial" panose="020B0604020202020204" pitchFamily="34" charset="0"/>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defRPr>
            </a:lvl9pPr>
          </a:lstStyle>
          <a:p>
            <a:pPr>
              <a:lnSpc>
                <a:spcPct val="86000"/>
              </a:lnSpc>
              <a:spcBef>
                <a:spcPct val="50000"/>
              </a:spcBef>
              <a:buClr>
                <a:srgbClr val="000000"/>
              </a:buClr>
              <a:buSzPct val="100000"/>
              <a:buFont typeface="Times New Roman" panose="02020603050405020304" pitchFamily="18" charset="0"/>
              <a:buNone/>
            </a:pPr>
            <a:r>
              <a:rPr lang="de-DE" altLang="de-DE" sz="2000"/>
              <a:t>Dauernd: Sendesperre aktiv</a:t>
            </a:r>
          </a:p>
          <a:p>
            <a:pPr>
              <a:lnSpc>
                <a:spcPct val="86000"/>
              </a:lnSpc>
              <a:spcBef>
                <a:spcPct val="50000"/>
              </a:spcBef>
              <a:buClr>
                <a:srgbClr val="000000"/>
              </a:buClr>
              <a:buSzPct val="100000"/>
              <a:buFont typeface="Times New Roman" panose="02020603050405020304" pitchFamily="18" charset="0"/>
              <a:buNone/>
            </a:pPr>
            <a:r>
              <a:rPr lang="de-DE" altLang="de-DE" sz="2000"/>
              <a:t>Blinkend: Ankommender Ruf</a:t>
            </a:r>
          </a:p>
        </p:txBody>
      </p:sp>
      <p:sp>
        <p:nvSpPr>
          <p:cNvPr id="20492" name="Text Box 46"/>
          <p:cNvSpPr txBox="1">
            <a:spLocks noChangeArrowheads="1"/>
          </p:cNvSpPr>
          <p:nvPr/>
        </p:nvSpPr>
        <p:spPr bwMode="auto">
          <a:xfrm>
            <a:off x="5240338" y="3927475"/>
            <a:ext cx="3652837" cy="777875"/>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defTabSz="449263" eaLnBrk="0" hangingPunct="0">
              <a:defRPr>
                <a:solidFill>
                  <a:schemeClr val="tx1"/>
                </a:solidFill>
                <a:latin typeface="Arial" panose="020B0604020202020204" pitchFamily="34" charset="0"/>
              </a:defRPr>
            </a:lvl1pPr>
            <a:lvl2pPr marL="742950" indent="-285750" defTabSz="449263" eaLnBrk="0" hangingPunct="0">
              <a:defRPr>
                <a:solidFill>
                  <a:schemeClr val="tx1"/>
                </a:solidFill>
                <a:latin typeface="Arial" panose="020B0604020202020204" pitchFamily="34" charset="0"/>
              </a:defRPr>
            </a:lvl2pPr>
            <a:lvl3pPr marL="1143000" indent="-228600" defTabSz="449263" eaLnBrk="0" hangingPunct="0">
              <a:defRPr>
                <a:solidFill>
                  <a:schemeClr val="tx1"/>
                </a:solidFill>
                <a:latin typeface="Arial" panose="020B0604020202020204" pitchFamily="34" charset="0"/>
              </a:defRPr>
            </a:lvl3pPr>
            <a:lvl4pPr marL="1600200" indent="-228600" defTabSz="449263" eaLnBrk="0" hangingPunct="0">
              <a:defRPr>
                <a:solidFill>
                  <a:schemeClr val="tx1"/>
                </a:solidFill>
                <a:latin typeface="Arial" panose="020B0604020202020204" pitchFamily="34" charset="0"/>
              </a:defRPr>
            </a:lvl4pPr>
            <a:lvl5pPr marL="2057400" indent="-228600" defTabSz="449263" eaLnBrk="0" hangingPunct="0">
              <a:defRPr>
                <a:solidFill>
                  <a:schemeClr val="tx1"/>
                </a:solidFill>
                <a:latin typeface="Arial" panose="020B0604020202020204" pitchFamily="34" charset="0"/>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defRPr>
            </a:lvl9pPr>
          </a:lstStyle>
          <a:p>
            <a:pPr>
              <a:lnSpc>
                <a:spcPct val="86000"/>
              </a:lnSpc>
              <a:spcBef>
                <a:spcPct val="50000"/>
              </a:spcBef>
              <a:buClr>
                <a:srgbClr val="000000"/>
              </a:buClr>
              <a:buSzPct val="100000"/>
              <a:buFont typeface="Times New Roman" panose="02020603050405020304" pitchFamily="18" charset="0"/>
              <a:buNone/>
            </a:pPr>
            <a:r>
              <a:rPr lang="de-DE" altLang="de-DE" sz="2000"/>
              <a:t>Dauernd: Gerät sendet</a:t>
            </a:r>
          </a:p>
          <a:p>
            <a:pPr>
              <a:lnSpc>
                <a:spcPct val="86000"/>
              </a:lnSpc>
              <a:spcBef>
                <a:spcPct val="50000"/>
              </a:spcBef>
              <a:buClr>
                <a:srgbClr val="000000"/>
              </a:buClr>
              <a:buSzPct val="100000"/>
              <a:buFont typeface="Times New Roman" panose="02020603050405020304" pitchFamily="18" charset="0"/>
              <a:buNone/>
            </a:pPr>
            <a:r>
              <a:rPr lang="de-DE" altLang="de-DE" sz="2000"/>
              <a:t>Blinkend: Gerät in Betrieb</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Grafik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0638" y="646113"/>
            <a:ext cx="3729038" cy="559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7" name="Text Box 3"/>
          <p:cNvSpPr txBox="1">
            <a:spLocks noChangeArrowheads="1"/>
          </p:cNvSpPr>
          <p:nvPr/>
        </p:nvSpPr>
        <p:spPr bwMode="auto">
          <a:xfrm>
            <a:off x="0" y="646113"/>
            <a:ext cx="9144000" cy="379412"/>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defTabSz="449263" eaLnBrk="0" hangingPunct="0">
              <a:defRPr>
                <a:solidFill>
                  <a:schemeClr val="tx1"/>
                </a:solidFill>
                <a:latin typeface="Arial" panose="020B0604020202020204" pitchFamily="34" charset="0"/>
              </a:defRPr>
            </a:lvl1pPr>
            <a:lvl2pPr marL="742950" indent="-285750" defTabSz="449263" eaLnBrk="0" hangingPunct="0">
              <a:defRPr>
                <a:solidFill>
                  <a:schemeClr val="tx1"/>
                </a:solidFill>
                <a:latin typeface="Arial" panose="020B0604020202020204" pitchFamily="34" charset="0"/>
              </a:defRPr>
            </a:lvl2pPr>
            <a:lvl3pPr marL="1143000" indent="-228600" defTabSz="449263" eaLnBrk="0" hangingPunct="0">
              <a:defRPr>
                <a:solidFill>
                  <a:schemeClr val="tx1"/>
                </a:solidFill>
                <a:latin typeface="Arial" panose="020B0604020202020204" pitchFamily="34" charset="0"/>
              </a:defRPr>
            </a:lvl3pPr>
            <a:lvl4pPr marL="1600200" indent="-228600" defTabSz="449263" eaLnBrk="0" hangingPunct="0">
              <a:defRPr>
                <a:solidFill>
                  <a:schemeClr val="tx1"/>
                </a:solidFill>
                <a:latin typeface="Arial" panose="020B0604020202020204" pitchFamily="34" charset="0"/>
              </a:defRPr>
            </a:lvl4pPr>
            <a:lvl5pPr marL="2057400" indent="-228600" defTabSz="449263" eaLnBrk="0" hangingPunct="0">
              <a:defRPr>
                <a:solidFill>
                  <a:schemeClr val="tx1"/>
                </a:solidFill>
                <a:latin typeface="Arial" panose="020B0604020202020204" pitchFamily="34" charset="0"/>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defRPr>
            </a:lvl9pPr>
          </a:lstStyle>
          <a:p>
            <a:pPr algn="ctr">
              <a:lnSpc>
                <a:spcPct val="86000"/>
              </a:lnSpc>
              <a:spcBef>
                <a:spcPct val="50000"/>
              </a:spcBef>
              <a:buClr>
                <a:srgbClr val="000000"/>
              </a:buClr>
              <a:buSzPct val="100000"/>
              <a:buFont typeface="Times New Roman" panose="02020603050405020304" pitchFamily="18" charset="0"/>
              <a:buNone/>
            </a:pPr>
            <a:r>
              <a:rPr lang="de-DE" altLang="de-DE" sz="2200" b="1" u="sng"/>
              <a:t>Funktionen des Endgerätes</a:t>
            </a:r>
          </a:p>
        </p:txBody>
      </p:sp>
      <p:sp>
        <p:nvSpPr>
          <p:cNvPr id="21508" name="Oval 4"/>
          <p:cNvSpPr>
            <a:spLocks noChangeArrowheads="1"/>
          </p:cNvSpPr>
          <p:nvPr/>
        </p:nvSpPr>
        <p:spPr bwMode="auto">
          <a:xfrm rot="-5460000">
            <a:off x="1308100" y="2708275"/>
            <a:ext cx="431800" cy="431800"/>
          </a:xfrm>
          <a:prstGeom prst="ellipse">
            <a:avLst/>
          </a:prstGeom>
          <a:noFill/>
          <a:ln w="508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grpSp>
        <p:nvGrpSpPr>
          <p:cNvPr id="2" name="Gruppieren 1"/>
          <p:cNvGrpSpPr/>
          <p:nvPr/>
        </p:nvGrpSpPr>
        <p:grpSpPr>
          <a:xfrm>
            <a:off x="3208338" y="1306513"/>
            <a:ext cx="5561012" cy="4399933"/>
            <a:chOff x="3208338" y="1306513"/>
            <a:chExt cx="5561012" cy="4399933"/>
          </a:xfrm>
        </p:grpSpPr>
        <p:sp>
          <p:nvSpPr>
            <p:cNvPr id="21509" name="Text Box 6"/>
            <p:cNvSpPr txBox="1">
              <a:spLocks noChangeArrowheads="1"/>
            </p:cNvSpPr>
            <p:nvPr/>
          </p:nvSpPr>
          <p:spPr bwMode="auto">
            <a:xfrm>
              <a:off x="3238500" y="2349500"/>
              <a:ext cx="5530850" cy="3356946"/>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marL="342900" indent="-342900" defTabSz="449263" eaLnBrk="0" hangingPunct="0">
                <a:defRPr>
                  <a:solidFill>
                    <a:schemeClr val="tx1"/>
                  </a:solidFill>
                  <a:latin typeface="Arial" panose="020B0604020202020204" pitchFamily="34" charset="0"/>
                </a:defRPr>
              </a:lvl1pPr>
              <a:lvl2pPr marL="742950" indent="-285750" defTabSz="449263" eaLnBrk="0" hangingPunct="0">
                <a:defRPr>
                  <a:solidFill>
                    <a:schemeClr val="tx1"/>
                  </a:solidFill>
                  <a:latin typeface="Arial" panose="020B0604020202020204" pitchFamily="34" charset="0"/>
                </a:defRPr>
              </a:lvl2pPr>
              <a:lvl3pPr marL="1143000" indent="-228600" defTabSz="449263" eaLnBrk="0" hangingPunct="0">
                <a:defRPr>
                  <a:solidFill>
                    <a:schemeClr val="tx1"/>
                  </a:solidFill>
                  <a:latin typeface="Arial" panose="020B0604020202020204" pitchFamily="34" charset="0"/>
                </a:defRPr>
              </a:lvl3pPr>
              <a:lvl4pPr marL="1600200" indent="-228600" defTabSz="449263" eaLnBrk="0" hangingPunct="0">
                <a:defRPr>
                  <a:solidFill>
                    <a:schemeClr val="tx1"/>
                  </a:solidFill>
                  <a:latin typeface="Arial" panose="020B0604020202020204" pitchFamily="34" charset="0"/>
                </a:defRPr>
              </a:lvl4pPr>
              <a:lvl5pPr marL="2057400" indent="-228600" defTabSz="449263" eaLnBrk="0" hangingPunct="0">
                <a:defRPr>
                  <a:solidFill>
                    <a:schemeClr val="tx1"/>
                  </a:solidFill>
                  <a:latin typeface="Arial" panose="020B0604020202020204" pitchFamily="34" charset="0"/>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defRPr>
              </a:lvl9pPr>
            </a:lstStyle>
            <a:p>
              <a:pPr>
                <a:lnSpc>
                  <a:spcPct val="86000"/>
                </a:lnSpc>
                <a:buClr>
                  <a:srgbClr val="000000"/>
                </a:buClr>
                <a:buSzPct val="100000"/>
                <a:buFont typeface="Times New Roman" panose="02020603050405020304" pitchFamily="18" charset="0"/>
                <a:buNone/>
              </a:pPr>
              <a:r>
                <a:rPr lang="de-DE" altLang="de-DE" sz="2000" dirty="0"/>
                <a:t>Mit dem Navigationsdrehknopf</a:t>
              </a:r>
            </a:p>
            <a:p>
              <a:pPr>
                <a:lnSpc>
                  <a:spcPct val="86000"/>
                </a:lnSpc>
                <a:buClr>
                  <a:srgbClr val="000000"/>
                </a:buClr>
                <a:buSzPct val="100000"/>
                <a:buFont typeface="Times New Roman" panose="02020603050405020304" pitchFamily="18" charset="0"/>
                <a:buNone/>
              </a:pPr>
              <a:endParaRPr lang="de-DE" altLang="de-DE" sz="2000" dirty="0"/>
            </a:p>
            <a:p>
              <a:pPr>
                <a:lnSpc>
                  <a:spcPct val="86000"/>
                </a:lnSpc>
                <a:spcBef>
                  <a:spcPct val="50000"/>
                </a:spcBef>
                <a:buClr>
                  <a:srgbClr val="000000"/>
                </a:buClr>
                <a:buSzPct val="100000"/>
                <a:buFont typeface="Arial" panose="020B0604020202020204" pitchFamily="34" charset="0"/>
                <a:buChar char="•"/>
              </a:pPr>
              <a:r>
                <a:rPr lang="de-DE" altLang="de-DE" sz="2000" dirty="0"/>
                <a:t>verändern Sie die Lautstärke</a:t>
              </a:r>
            </a:p>
            <a:p>
              <a:pPr>
                <a:lnSpc>
                  <a:spcPct val="86000"/>
                </a:lnSpc>
                <a:spcBef>
                  <a:spcPct val="50000"/>
                </a:spcBef>
                <a:buClr>
                  <a:srgbClr val="000000"/>
                </a:buClr>
                <a:buSzPct val="100000"/>
                <a:buFont typeface="Arial" panose="020B0604020202020204" pitchFamily="34" charset="0"/>
                <a:buChar char="•"/>
              </a:pPr>
              <a:r>
                <a:rPr lang="de-DE" altLang="de-DE" sz="2000" dirty="0"/>
                <a:t>verändern Sie durch einmaliges Drücken und anschließendem Drehen die Rufgruppe innerhalb des ausgewählten Ordners</a:t>
              </a:r>
            </a:p>
            <a:p>
              <a:pPr>
                <a:lnSpc>
                  <a:spcPct val="86000"/>
                </a:lnSpc>
                <a:spcBef>
                  <a:spcPct val="50000"/>
                </a:spcBef>
                <a:buClr>
                  <a:srgbClr val="000000"/>
                </a:buClr>
                <a:buSzPct val="100000"/>
                <a:buFont typeface="Arial" panose="020B0604020202020204" pitchFamily="34" charset="0"/>
                <a:buChar char="•"/>
              </a:pPr>
              <a:r>
                <a:rPr lang="de-DE" altLang="de-DE" sz="2000" dirty="0"/>
                <a:t>bewegen Sie durch einmaliges Drücken und anschließendem Drehen den Cursor innerhalb der Menüs</a:t>
              </a:r>
            </a:p>
            <a:p>
              <a:pPr>
                <a:lnSpc>
                  <a:spcPct val="86000"/>
                </a:lnSpc>
                <a:spcBef>
                  <a:spcPct val="50000"/>
                </a:spcBef>
                <a:buClr>
                  <a:srgbClr val="000000"/>
                </a:buClr>
                <a:buSzPct val="100000"/>
                <a:buFontTx/>
                <a:buChar char="-"/>
              </a:pPr>
              <a:endParaRPr lang="de-DE" altLang="de-DE" sz="2000" dirty="0"/>
            </a:p>
          </p:txBody>
        </p:sp>
        <p:sp>
          <p:nvSpPr>
            <p:cNvPr id="21510" name="Text Box 7"/>
            <p:cNvSpPr txBox="1">
              <a:spLocks noChangeArrowheads="1"/>
            </p:cNvSpPr>
            <p:nvPr/>
          </p:nvSpPr>
          <p:spPr bwMode="auto">
            <a:xfrm>
              <a:off x="3208338" y="1306513"/>
              <a:ext cx="3659187" cy="358775"/>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defTabSz="449263" eaLnBrk="0" hangingPunct="0">
                <a:defRPr>
                  <a:solidFill>
                    <a:schemeClr val="tx1"/>
                  </a:solidFill>
                  <a:latin typeface="Arial" panose="020B0604020202020204" pitchFamily="34" charset="0"/>
                </a:defRPr>
              </a:lvl1pPr>
              <a:lvl2pPr marL="742950" indent="-285750" defTabSz="449263" eaLnBrk="0" hangingPunct="0">
                <a:defRPr>
                  <a:solidFill>
                    <a:schemeClr val="tx1"/>
                  </a:solidFill>
                  <a:latin typeface="Arial" panose="020B0604020202020204" pitchFamily="34" charset="0"/>
                </a:defRPr>
              </a:lvl2pPr>
              <a:lvl3pPr marL="1143000" indent="-228600" defTabSz="449263" eaLnBrk="0" hangingPunct="0">
                <a:defRPr>
                  <a:solidFill>
                    <a:schemeClr val="tx1"/>
                  </a:solidFill>
                  <a:latin typeface="Arial" panose="020B0604020202020204" pitchFamily="34" charset="0"/>
                </a:defRPr>
              </a:lvl3pPr>
              <a:lvl4pPr marL="1600200" indent="-228600" defTabSz="449263" eaLnBrk="0" hangingPunct="0">
                <a:defRPr>
                  <a:solidFill>
                    <a:schemeClr val="tx1"/>
                  </a:solidFill>
                  <a:latin typeface="Arial" panose="020B0604020202020204" pitchFamily="34" charset="0"/>
                </a:defRPr>
              </a:lvl4pPr>
              <a:lvl5pPr marL="2057400" indent="-228600" defTabSz="449263" eaLnBrk="0" hangingPunct="0">
                <a:defRPr>
                  <a:solidFill>
                    <a:schemeClr val="tx1"/>
                  </a:solidFill>
                  <a:latin typeface="Arial" panose="020B0604020202020204" pitchFamily="34" charset="0"/>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defRPr>
              </a:lvl9pPr>
            </a:lstStyle>
            <a:p>
              <a:pPr>
                <a:lnSpc>
                  <a:spcPct val="86000"/>
                </a:lnSpc>
                <a:spcBef>
                  <a:spcPct val="50000"/>
                </a:spcBef>
                <a:buClr>
                  <a:srgbClr val="000000"/>
                </a:buClr>
                <a:buSzPct val="100000"/>
                <a:buFont typeface="Times New Roman" panose="02020603050405020304" pitchFamily="18" charset="0"/>
                <a:buNone/>
              </a:pPr>
              <a:r>
                <a:rPr lang="de-DE" altLang="de-DE" sz="2000" b="1" dirty="0"/>
                <a:t>Navigationsdrehknopf</a:t>
              </a:r>
            </a:p>
          </p:txBody>
        </p:sp>
      </p:grpSp>
    </p:spTree>
    <p:extLst>
      <p:ext uri="{BB962C8B-B14F-4D97-AF65-F5344CB8AC3E}">
        <p14:creationId xmlns:p14="http://schemas.microsoft.com/office/powerpoint/2010/main" val="6173064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Grafik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0638" y="646113"/>
            <a:ext cx="3729038" cy="559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1" name="Text Box 3"/>
          <p:cNvSpPr txBox="1">
            <a:spLocks noChangeArrowheads="1"/>
          </p:cNvSpPr>
          <p:nvPr/>
        </p:nvSpPr>
        <p:spPr bwMode="auto">
          <a:xfrm>
            <a:off x="0" y="646113"/>
            <a:ext cx="9144000" cy="379412"/>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defTabSz="449263" eaLnBrk="0" hangingPunct="0">
              <a:defRPr>
                <a:solidFill>
                  <a:schemeClr val="tx1"/>
                </a:solidFill>
                <a:latin typeface="Arial" panose="020B0604020202020204" pitchFamily="34" charset="0"/>
              </a:defRPr>
            </a:lvl1pPr>
            <a:lvl2pPr marL="742950" indent="-285750" defTabSz="449263" eaLnBrk="0" hangingPunct="0">
              <a:defRPr>
                <a:solidFill>
                  <a:schemeClr val="tx1"/>
                </a:solidFill>
                <a:latin typeface="Arial" panose="020B0604020202020204" pitchFamily="34" charset="0"/>
              </a:defRPr>
            </a:lvl2pPr>
            <a:lvl3pPr marL="1143000" indent="-228600" defTabSz="449263" eaLnBrk="0" hangingPunct="0">
              <a:defRPr>
                <a:solidFill>
                  <a:schemeClr val="tx1"/>
                </a:solidFill>
                <a:latin typeface="Arial" panose="020B0604020202020204" pitchFamily="34" charset="0"/>
              </a:defRPr>
            </a:lvl3pPr>
            <a:lvl4pPr marL="1600200" indent="-228600" defTabSz="449263" eaLnBrk="0" hangingPunct="0">
              <a:defRPr>
                <a:solidFill>
                  <a:schemeClr val="tx1"/>
                </a:solidFill>
                <a:latin typeface="Arial" panose="020B0604020202020204" pitchFamily="34" charset="0"/>
              </a:defRPr>
            </a:lvl4pPr>
            <a:lvl5pPr marL="2057400" indent="-228600" defTabSz="449263" eaLnBrk="0" hangingPunct="0">
              <a:defRPr>
                <a:solidFill>
                  <a:schemeClr val="tx1"/>
                </a:solidFill>
                <a:latin typeface="Arial" panose="020B0604020202020204" pitchFamily="34" charset="0"/>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defRPr>
            </a:lvl9pPr>
          </a:lstStyle>
          <a:p>
            <a:pPr algn="ctr">
              <a:lnSpc>
                <a:spcPct val="86000"/>
              </a:lnSpc>
              <a:spcBef>
                <a:spcPct val="50000"/>
              </a:spcBef>
              <a:buClr>
                <a:srgbClr val="000000"/>
              </a:buClr>
              <a:buSzPct val="100000"/>
              <a:buFont typeface="Times New Roman" panose="02020603050405020304" pitchFamily="18" charset="0"/>
              <a:buNone/>
            </a:pPr>
            <a:r>
              <a:rPr lang="de-DE" altLang="de-DE" sz="2200" b="1" u="sng"/>
              <a:t>Funktionen des Endgerätes</a:t>
            </a:r>
          </a:p>
        </p:txBody>
      </p:sp>
      <p:grpSp>
        <p:nvGrpSpPr>
          <p:cNvPr id="2" name="Gruppieren 1"/>
          <p:cNvGrpSpPr/>
          <p:nvPr/>
        </p:nvGrpSpPr>
        <p:grpSpPr>
          <a:xfrm>
            <a:off x="3207600" y="1306800"/>
            <a:ext cx="5540375" cy="3604608"/>
            <a:chOff x="3297238" y="1412875"/>
            <a:chExt cx="5540375" cy="3604608"/>
          </a:xfrm>
        </p:grpSpPr>
        <p:sp>
          <p:nvSpPr>
            <p:cNvPr id="21509" name="Text Box 6"/>
            <p:cNvSpPr txBox="1">
              <a:spLocks noChangeArrowheads="1"/>
            </p:cNvSpPr>
            <p:nvPr/>
          </p:nvSpPr>
          <p:spPr bwMode="auto">
            <a:xfrm>
              <a:off x="3306763" y="2565400"/>
              <a:ext cx="5530850" cy="2452083"/>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defTabSz="449263" eaLnBrk="0" hangingPunct="0">
                <a:defRPr>
                  <a:solidFill>
                    <a:schemeClr val="tx1"/>
                  </a:solidFill>
                  <a:latin typeface="Arial" panose="020B0604020202020204" pitchFamily="34" charset="0"/>
                </a:defRPr>
              </a:lvl1pPr>
              <a:lvl2pPr marL="742950" indent="-285750" defTabSz="449263" eaLnBrk="0" hangingPunct="0">
                <a:defRPr>
                  <a:solidFill>
                    <a:schemeClr val="tx1"/>
                  </a:solidFill>
                  <a:latin typeface="Arial" panose="020B0604020202020204" pitchFamily="34" charset="0"/>
                </a:defRPr>
              </a:lvl2pPr>
              <a:lvl3pPr marL="1143000" indent="-228600" defTabSz="449263" eaLnBrk="0" hangingPunct="0">
                <a:defRPr>
                  <a:solidFill>
                    <a:schemeClr val="tx1"/>
                  </a:solidFill>
                  <a:latin typeface="Arial" panose="020B0604020202020204" pitchFamily="34" charset="0"/>
                </a:defRPr>
              </a:lvl3pPr>
              <a:lvl4pPr marL="1600200" indent="-228600" defTabSz="449263" eaLnBrk="0" hangingPunct="0">
                <a:defRPr>
                  <a:solidFill>
                    <a:schemeClr val="tx1"/>
                  </a:solidFill>
                  <a:latin typeface="Arial" panose="020B0604020202020204" pitchFamily="34" charset="0"/>
                </a:defRPr>
              </a:lvl4pPr>
              <a:lvl5pPr marL="2057400" indent="-228600" defTabSz="449263" eaLnBrk="0" hangingPunct="0">
                <a:defRPr>
                  <a:solidFill>
                    <a:schemeClr val="tx1"/>
                  </a:solidFill>
                  <a:latin typeface="Arial" panose="020B0604020202020204" pitchFamily="34" charset="0"/>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defRPr>
              </a:lvl9pPr>
            </a:lstStyle>
            <a:p>
              <a:pPr>
                <a:lnSpc>
                  <a:spcPct val="86000"/>
                </a:lnSpc>
                <a:spcBef>
                  <a:spcPct val="50000"/>
                </a:spcBef>
                <a:buClr>
                  <a:srgbClr val="000000"/>
                </a:buClr>
                <a:buSzPct val="100000"/>
              </a:pPr>
              <a:r>
                <a:rPr lang="de-DE" altLang="de-DE" sz="2000" dirty="0"/>
                <a:t>Betrieb ohne Handmikrofon</a:t>
              </a:r>
            </a:p>
            <a:p>
              <a:pPr marL="342900" indent="-342900">
                <a:lnSpc>
                  <a:spcPct val="86000"/>
                </a:lnSpc>
                <a:spcBef>
                  <a:spcPct val="50000"/>
                </a:spcBef>
                <a:buClr>
                  <a:srgbClr val="000000"/>
                </a:buClr>
                <a:buSzPct val="100000"/>
                <a:buFont typeface="Arial" panose="020B0604020202020204" pitchFamily="34" charset="0"/>
                <a:buChar char="•"/>
              </a:pPr>
              <a:r>
                <a:rPr lang="de-DE" altLang="de-DE" sz="2000" dirty="0"/>
                <a:t>Lautsprecher Hoch = hohe </a:t>
              </a:r>
              <a:r>
                <a:rPr lang="de-DE" altLang="de-DE" dirty="0"/>
                <a:t>Lautstärke</a:t>
              </a:r>
              <a:endParaRPr lang="de-DE" altLang="de-DE" sz="2000" dirty="0"/>
            </a:p>
            <a:p>
              <a:pPr marL="342900" indent="-342900">
                <a:lnSpc>
                  <a:spcPct val="86000"/>
                </a:lnSpc>
                <a:spcBef>
                  <a:spcPct val="50000"/>
                </a:spcBef>
                <a:buClr>
                  <a:srgbClr val="000000"/>
                </a:buClr>
                <a:buSzPct val="100000"/>
                <a:buFont typeface="Arial" panose="020B0604020202020204" pitchFamily="34" charset="0"/>
                <a:buChar char="•"/>
              </a:pPr>
              <a:r>
                <a:rPr lang="de-DE" altLang="de-DE" sz="2000" dirty="0"/>
                <a:t>Lautsprecher Niedrig = geringe Lautstärke</a:t>
              </a:r>
            </a:p>
            <a:p>
              <a:pPr>
                <a:lnSpc>
                  <a:spcPct val="86000"/>
                </a:lnSpc>
                <a:spcBef>
                  <a:spcPct val="50000"/>
                </a:spcBef>
                <a:buClr>
                  <a:srgbClr val="000000"/>
                </a:buClr>
                <a:buSzPct val="100000"/>
              </a:pPr>
              <a:endParaRPr lang="de-DE" altLang="de-DE" sz="2000" dirty="0"/>
            </a:p>
            <a:p>
              <a:pPr>
                <a:lnSpc>
                  <a:spcPct val="86000"/>
                </a:lnSpc>
                <a:spcBef>
                  <a:spcPct val="50000"/>
                </a:spcBef>
                <a:buClr>
                  <a:srgbClr val="000000"/>
                </a:buClr>
                <a:buSzPct val="100000"/>
              </a:pPr>
              <a:r>
                <a:rPr lang="de-DE" altLang="de-DE" sz="2000" dirty="0"/>
                <a:t>Betrieb mit Handmikrofon</a:t>
              </a:r>
            </a:p>
            <a:p>
              <a:pPr marL="342900" indent="-342900">
                <a:lnSpc>
                  <a:spcPct val="86000"/>
                </a:lnSpc>
                <a:spcBef>
                  <a:spcPct val="50000"/>
                </a:spcBef>
                <a:buClr>
                  <a:srgbClr val="000000"/>
                </a:buClr>
                <a:buSzPct val="100000"/>
                <a:buFont typeface="Arial" panose="020B0604020202020204" pitchFamily="34" charset="0"/>
                <a:buChar char="•"/>
              </a:pPr>
              <a:r>
                <a:rPr lang="de-DE" altLang="de-DE" sz="2000" dirty="0"/>
                <a:t>Keine Bedeutung</a:t>
              </a:r>
            </a:p>
          </p:txBody>
        </p:sp>
        <p:sp>
          <p:nvSpPr>
            <p:cNvPr id="22533" name="Text Box 7"/>
            <p:cNvSpPr txBox="1">
              <a:spLocks noChangeArrowheads="1"/>
            </p:cNvSpPr>
            <p:nvPr/>
          </p:nvSpPr>
          <p:spPr bwMode="auto">
            <a:xfrm>
              <a:off x="3297238" y="1412875"/>
              <a:ext cx="3884680" cy="359202"/>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000" tIns="46800" rIns="90000" bIns="46800">
              <a:spAutoFit/>
            </a:bodyPr>
            <a:lstStyle>
              <a:lvl1pPr defTabSz="449263" eaLnBrk="0" hangingPunct="0">
                <a:defRPr>
                  <a:solidFill>
                    <a:schemeClr val="tx1"/>
                  </a:solidFill>
                  <a:latin typeface="Arial" panose="020B0604020202020204" pitchFamily="34" charset="0"/>
                </a:defRPr>
              </a:lvl1pPr>
              <a:lvl2pPr marL="742950" indent="-285750" defTabSz="449263" eaLnBrk="0" hangingPunct="0">
                <a:defRPr>
                  <a:solidFill>
                    <a:schemeClr val="tx1"/>
                  </a:solidFill>
                  <a:latin typeface="Arial" panose="020B0604020202020204" pitchFamily="34" charset="0"/>
                </a:defRPr>
              </a:lvl2pPr>
              <a:lvl3pPr marL="1143000" indent="-228600" defTabSz="449263" eaLnBrk="0" hangingPunct="0">
                <a:defRPr>
                  <a:solidFill>
                    <a:schemeClr val="tx1"/>
                  </a:solidFill>
                  <a:latin typeface="Arial" panose="020B0604020202020204" pitchFamily="34" charset="0"/>
                </a:defRPr>
              </a:lvl3pPr>
              <a:lvl4pPr marL="1600200" indent="-228600" defTabSz="449263" eaLnBrk="0" hangingPunct="0">
                <a:defRPr>
                  <a:solidFill>
                    <a:schemeClr val="tx1"/>
                  </a:solidFill>
                  <a:latin typeface="Arial" panose="020B0604020202020204" pitchFamily="34" charset="0"/>
                </a:defRPr>
              </a:lvl4pPr>
              <a:lvl5pPr marL="2057400" indent="-228600" defTabSz="449263" eaLnBrk="0" hangingPunct="0">
                <a:defRPr>
                  <a:solidFill>
                    <a:schemeClr val="tx1"/>
                  </a:solidFill>
                  <a:latin typeface="Arial" panose="020B0604020202020204" pitchFamily="34" charset="0"/>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defRPr>
              </a:lvl9pPr>
            </a:lstStyle>
            <a:p>
              <a:pPr>
                <a:lnSpc>
                  <a:spcPct val="86000"/>
                </a:lnSpc>
                <a:spcBef>
                  <a:spcPct val="50000"/>
                </a:spcBef>
                <a:buClr>
                  <a:srgbClr val="000000"/>
                </a:buClr>
                <a:buSzPct val="100000"/>
                <a:buFont typeface="Times New Roman" panose="02020603050405020304" pitchFamily="18" charset="0"/>
                <a:buNone/>
              </a:pPr>
              <a:r>
                <a:rPr lang="de-DE" altLang="de-DE" sz="2000" b="1" dirty="0"/>
                <a:t>Lautsprechersteuerungstaste</a:t>
              </a:r>
            </a:p>
          </p:txBody>
        </p:sp>
      </p:grpSp>
      <p:sp>
        <p:nvSpPr>
          <p:cNvPr id="22534" name="Oval 4"/>
          <p:cNvSpPr>
            <a:spLocks noChangeArrowheads="1"/>
          </p:cNvSpPr>
          <p:nvPr/>
        </p:nvSpPr>
        <p:spPr bwMode="auto">
          <a:xfrm rot="-5460000">
            <a:off x="1460500" y="5549900"/>
            <a:ext cx="431800" cy="431800"/>
          </a:xfrm>
          <a:prstGeom prst="ellipse">
            <a:avLst/>
          </a:prstGeom>
          <a:noFill/>
          <a:ln w="508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Grafik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0638" y="646113"/>
            <a:ext cx="3729038" cy="559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5" name="Oval 4"/>
          <p:cNvSpPr>
            <a:spLocks noChangeArrowheads="1"/>
          </p:cNvSpPr>
          <p:nvPr/>
        </p:nvSpPr>
        <p:spPr bwMode="auto">
          <a:xfrm rot="-5460000">
            <a:off x="1982788" y="4578350"/>
            <a:ext cx="431800" cy="431800"/>
          </a:xfrm>
          <a:prstGeom prst="ellipse">
            <a:avLst/>
          </a:prstGeom>
          <a:noFill/>
          <a:ln w="508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23556" name="Text Box 3"/>
          <p:cNvSpPr txBox="1">
            <a:spLocks noChangeArrowheads="1"/>
          </p:cNvSpPr>
          <p:nvPr/>
        </p:nvSpPr>
        <p:spPr bwMode="auto">
          <a:xfrm>
            <a:off x="0" y="646113"/>
            <a:ext cx="9144000" cy="379412"/>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defTabSz="449263" eaLnBrk="0" hangingPunct="0">
              <a:defRPr>
                <a:solidFill>
                  <a:schemeClr val="tx1"/>
                </a:solidFill>
                <a:latin typeface="Arial" panose="020B0604020202020204" pitchFamily="34" charset="0"/>
              </a:defRPr>
            </a:lvl1pPr>
            <a:lvl2pPr marL="742950" indent="-285750" defTabSz="449263" eaLnBrk="0" hangingPunct="0">
              <a:defRPr>
                <a:solidFill>
                  <a:schemeClr val="tx1"/>
                </a:solidFill>
                <a:latin typeface="Arial" panose="020B0604020202020204" pitchFamily="34" charset="0"/>
              </a:defRPr>
            </a:lvl2pPr>
            <a:lvl3pPr marL="1143000" indent="-228600" defTabSz="449263" eaLnBrk="0" hangingPunct="0">
              <a:defRPr>
                <a:solidFill>
                  <a:schemeClr val="tx1"/>
                </a:solidFill>
                <a:latin typeface="Arial" panose="020B0604020202020204" pitchFamily="34" charset="0"/>
              </a:defRPr>
            </a:lvl3pPr>
            <a:lvl4pPr marL="1600200" indent="-228600" defTabSz="449263" eaLnBrk="0" hangingPunct="0">
              <a:defRPr>
                <a:solidFill>
                  <a:schemeClr val="tx1"/>
                </a:solidFill>
                <a:latin typeface="Arial" panose="020B0604020202020204" pitchFamily="34" charset="0"/>
              </a:defRPr>
            </a:lvl4pPr>
            <a:lvl5pPr marL="2057400" indent="-228600" defTabSz="449263" eaLnBrk="0" hangingPunct="0">
              <a:defRPr>
                <a:solidFill>
                  <a:schemeClr val="tx1"/>
                </a:solidFill>
                <a:latin typeface="Arial" panose="020B0604020202020204" pitchFamily="34" charset="0"/>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defRPr>
            </a:lvl9pPr>
          </a:lstStyle>
          <a:p>
            <a:pPr algn="ctr">
              <a:lnSpc>
                <a:spcPct val="86000"/>
              </a:lnSpc>
              <a:spcBef>
                <a:spcPct val="50000"/>
              </a:spcBef>
              <a:buClr>
                <a:srgbClr val="000000"/>
              </a:buClr>
              <a:buSzPct val="100000"/>
              <a:buFont typeface="Times New Roman" panose="02020603050405020304" pitchFamily="18" charset="0"/>
              <a:buNone/>
            </a:pPr>
            <a:r>
              <a:rPr lang="de-DE" altLang="de-DE" sz="2200" b="1" u="sng"/>
              <a:t>Funktionen des Endgerätes</a:t>
            </a:r>
          </a:p>
        </p:txBody>
      </p:sp>
      <p:grpSp>
        <p:nvGrpSpPr>
          <p:cNvPr id="2" name="Gruppieren 1"/>
          <p:cNvGrpSpPr/>
          <p:nvPr/>
        </p:nvGrpSpPr>
        <p:grpSpPr>
          <a:xfrm>
            <a:off x="3207600" y="1306800"/>
            <a:ext cx="5530850" cy="3435979"/>
            <a:chOff x="3433763" y="1268413"/>
            <a:chExt cx="5530850" cy="3435979"/>
          </a:xfrm>
        </p:grpSpPr>
        <p:sp>
          <p:nvSpPr>
            <p:cNvPr id="23557" name="Text Box 6"/>
            <p:cNvSpPr txBox="1">
              <a:spLocks noChangeArrowheads="1"/>
            </p:cNvSpPr>
            <p:nvPr/>
          </p:nvSpPr>
          <p:spPr bwMode="auto">
            <a:xfrm>
              <a:off x="3433763" y="2492375"/>
              <a:ext cx="5530850" cy="2212017"/>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defTabSz="449263" eaLnBrk="0" hangingPunct="0">
                <a:defRPr>
                  <a:solidFill>
                    <a:schemeClr val="tx1"/>
                  </a:solidFill>
                  <a:latin typeface="Arial" panose="020B0604020202020204" pitchFamily="34" charset="0"/>
                </a:defRPr>
              </a:lvl1pPr>
              <a:lvl2pPr marL="742950" indent="-285750" defTabSz="449263" eaLnBrk="0" hangingPunct="0">
                <a:defRPr>
                  <a:solidFill>
                    <a:schemeClr val="tx1"/>
                  </a:solidFill>
                  <a:latin typeface="Arial" panose="020B0604020202020204" pitchFamily="34" charset="0"/>
                </a:defRPr>
              </a:lvl2pPr>
              <a:lvl3pPr marL="1143000" indent="-228600" defTabSz="449263" eaLnBrk="0" hangingPunct="0">
                <a:defRPr>
                  <a:solidFill>
                    <a:schemeClr val="tx1"/>
                  </a:solidFill>
                  <a:latin typeface="Arial" panose="020B0604020202020204" pitchFamily="34" charset="0"/>
                </a:defRPr>
              </a:lvl3pPr>
              <a:lvl4pPr marL="1600200" indent="-228600" defTabSz="449263" eaLnBrk="0" hangingPunct="0">
                <a:defRPr>
                  <a:solidFill>
                    <a:schemeClr val="tx1"/>
                  </a:solidFill>
                  <a:latin typeface="Arial" panose="020B0604020202020204" pitchFamily="34" charset="0"/>
                </a:defRPr>
              </a:lvl4pPr>
              <a:lvl5pPr marL="2057400" indent="-228600" defTabSz="449263" eaLnBrk="0" hangingPunct="0">
                <a:defRPr>
                  <a:solidFill>
                    <a:schemeClr val="tx1"/>
                  </a:solidFill>
                  <a:latin typeface="Arial" panose="020B0604020202020204" pitchFamily="34" charset="0"/>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defRPr>
              </a:lvl9pPr>
            </a:lstStyle>
            <a:p>
              <a:pPr marL="342900" indent="-342900">
                <a:lnSpc>
                  <a:spcPct val="86000"/>
                </a:lnSpc>
                <a:buClr>
                  <a:srgbClr val="000000"/>
                </a:buClr>
                <a:buSzPct val="100000"/>
                <a:buFont typeface="Arial" panose="020B0604020202020204" pitchFamily="34" charset="0"/>
                <a:buChar char="•"/>
              </a:pPr>
              <a:r>
                <a:rPr lang="de-DE" altLang="de-DE" sz="2000" dirty="0"/>
                <a:t>Einschalten (ca. 2 Sekunden halten)</a:t>
              </a:r>
            </a:p>
            <a:p>
              <a:pPr>
                <a:lnSpc>
                  <a:spcPct val="86000"/>
                </a:lnSpc>
                <a:buClr>
                  <a:srgbClr val="000000"/>
                </a:buClr>
                <a:buSzPct val="100000"/>
                <a:buFont typeface="Times New Roman" panose="02020603050405020304" pitchFamily="18" charset="0"/>
                <a:buNone/>
              </a:pPr>
              <a:endParaRPr lang="de-DE" altLang="de-DE" sz="2000" dirty="0"/>
            </a:p>
            <a:p>
              <a:pPr marL="342900" indent="-342900">
                <a:lnSpc>
                  <a:spcPct val="86000"/>
                </a:lnSpc>
                <a:buClr>
                  <a:srgbClr val="000000"/>
                </a:buClr>
                <a:buSzPct val="100000"/>
                <a:buFont typeface="Arial" panose="020B0604020202020204" pitchFamily="34" charset="0"/>
                <a:buChar char="•"/>
              </a:pPr>
              <a:r>
                <a:rPr lang="de-DE" altLang="de-DE" sz="2000" dirty="0"/>
                <a:t>Ausschalten (ca. 2 Sekunden halten)</a:t>
              </a:r>
            </a:p>
            <a:p>
              <a:pPr>
                <a:lnSpc>
                  <a:spcPct val="86000"/>
                </a:lnSpc>
                <a:buClr>
                  <a:srgbClr val="000000"/>
                </a:buClr>
                <a:buSzPct val="100000"/>
                <a:buFont typeface="Times New Roman" panose="02020603050405020304" pitchFamily="18" charset="0"/>
                <a:buNone/>
              </a:pPr>
              <a:endParaRPr lang="de-DE" altLang="de-DE" sz="2000" dirty="0"/>
            </a:p>
            <a:p>
              <a:pPr marL="342900" indent="-342900">
                <a:lnSpc>
                  <a:spcPct val="86000"/>
                </a:lnSpc>
                <a:buClr>
                  <a:srgbClr val="000000"/>
                </a:buClr>
                <a:buSzPct val="100000"/>
                <a:buFont typeface="Arial" panose="020B0604020202020204" pitchFamily="34" charset="0"/>
                <a:buChar char="•"/>
              </a:pPr>
              <a:r>
                <a:rPr lang="de-DE" altLang="de-DE" sz="2000" dirty="0"/>
                <a:t>Rückkehr zum Startbildschirm</a:t>
              </a:r>
            </a:p>
            <a:p>
              <a:pPr>
                <a:lnSpc>
                  <a:spcPct val="86000"/>
                </a:lnSpc>
                <a:buClr>
                  <a:srgbClr val="000000"/>
                </a:buClr>
                <a:buSzPct val="100000"/>
                <a:buFont typeface="Times New Roman" panose="02020603050405020304" pitchFamily="18" charset="0"/>
                <a:buNone/>
              </a:pPr>
              <a:endParaRPr lang="de-DE" altLang="de-DE" sz="2000" dirty="0"/>
            </a:p>
            <a:p>
              <a:pPr marL="342900" indent="-342900">
                <a:lnSpc>
                  <a:spcPct val="86000"/>
                </a:lnSpc>
                <a:buClr>
                  <a:srgbClr val="000000"/>
                </a:buClr>
                <a:buSzPct val="100000"/>
                <a:buFont typeface="Arial" panose="020B0604020202020204" pitchFamily="34" charset="0"/>
                <a:buChar char="•"/>
              </a:pPr>
              <a:r>
                <a:rPr lang="de-DE" altLang="de-DE" sz="2000" dirty="0"/>
                <a:t>Gespräch beenden</a:t>
              </a:r>
            </a:p>
            <a:p>
              <a:pPr>
                <a:lnSpc>
                  <a:spcPct val="86000"/>
                </a:lnSpc>
                <a:buClr>
                  <a:srgbClr val="000000"/>
                </a:buClr>
                <a:buSzPct val="100000"/>
                <a:buFont typeface="Times New Roman" panose="02020603050405020304" pitchFamily="18" charset="0"/>
                <a:buNone/>
              </a:pPr>
              <a:endParaRPr lang="de-DE" altLang="de-DE" sz="2000" dirty="0"/>
            </a:p>
          </p:txBody>
        </p:sp>
        <p:sp>
          <p:nvSpPr>
            <p:cNvPr id="23558" name="Text Box 7"/>
            <p:cNvSpPr txBox="1">
              <a:spLocks noChangeArrowheads="1"/>
            </p:cNvSpPr>
            <p:nvPr/>
          </p:nvSpPr>
          <p:spPr bwMode="auto">
            <a:xfrm>
              <a:off x="3433763" y="1268413"/>
              <a:ext cx="4676768" cy="623887"/>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000" tIns="46800" rIns="90000" bIns="46800">
              <a:spAutoFit/>
            </a:bodyPr>
            <a:lstStyle>
              <a:lvl1pPr defTabSz="449263" eaLnBrk="0" hangingPunct="0">
                <a:defRPr>
                  <a:solidFill>
                    <a:schemeClr val="tx1"/>
                  </a:solidFill>
                  <a:latin typeface="Arial" panose="020B0604020202020204" pitchFamily="34" charset="0"/>
                </a:defRPr>
              </a:lvl1pPr>
              <a:lvl2pPr marL="742950" indent="-285750" defTabSz="449263" eaLnBrk="0" hangingPunct="0">
                <a:defRPr>
                  <a:solidFill>
                    <a:schemeClr val="tx1"/>
                  </a:solidFill>
                  <a:latin typeface="Arial" panose="020B0604020202020204" pitchFamily="34" charset="0"/>
                </a:defRPr>
              </a:lvl2pPr>
              <a:lvl3pPr marL="1143000" indent="-228600" defTabSz="449263" eaLnBrk="0" hangingPunct="0">
                <a:defRPr>
                  <a:solidFill>
                    <a:schemeClr val="tx1"/>
                  </a:solidFill>
                  <a:latin typeface="Arial" panose="020B0604020202020204" pitchFamily="34" charset="0"/>
                </a:defRPr>
              </a:lvl3pPr>
              <a:lvl4pPr marL="1600200" indent="-228600" defTabSz="449263" eaLnBrk="0" hangingPunct="0">
                <a:defRPr>
                  <a:solidFill>
                    <a:schemeClr val="tx1"/>
                  </a:solidFill>
                  <a:latin typeface="Arial" panose="020B0604020202020204" pitchFamily="34" charset="0"/>
                </a:defRPr>
              </a:lvl4pPr>
              <a:lvl5pPr marL="2057400" indent="-228600" defTabSz="449263" eaLnBrk="0" hangingPunct="0">
                <a:defRPr>
                  <a:solidFill>
                    <a:schemeClr val="tx1"/>
                  </a:solidFill>
                  <a:latin typeface="Arial" panose="020B0604020202020204" pitchFamily="34" charset="0"/>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defRPr>
              </a:lvl9pPr>
            </a:lstStyle>
            <a:p>
              <a:pPr>
                <a:lnSpc>
                  <a:spcPct val="86000"/>
                </a:lnSpc>
                <a:spcBef>
                  <a:spcPct val="50000"/>
                </a:spcBef>
                <a:buClr>
                  <a:srgbClr val="000000"/>
                </a:buClr>
                <a:buSzPct val="100000"/>
                <a:buFont typeface="Times New Roman" panose="02020603050405020304" pitchFamily="18" charset="0"/>
                <a:buNone/>
              </a:pPr>
              <a:r>
                <a:rPr lang="de-DE" altLang="de-DE" sz="2000" b="1" dirty="0"/>
                <a:t>Ein-Aus-/Beenden-/Ausgangsmodus-Taste</a:t>
              </a:r>
            </a:p>
          </p:txBody>
        </p:sp>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Grafik 1"/>
          <p:cNvPicPr>
            <a:picLocks noChangeAspect="1"/>
          </p:cNvPicPr>
          <p:nvPr/>
        </p:nvPicPr>
        <p:blipFill>
          <a:blip r:embed="rId3" cstate="print">
            <a:extLst>
              <a:ext uri="{28A0092B-C50C-407E-A947-70E740481C1C}">
                <a14:useLocalDpi xmlns:a14="http://schemas.microsoft.com/office/drawing/2010/main" val="0"/>
              </a:ext>
            </a:extLst>
          </a:blip>
          <a:srcRect l="23045" r="15488" b="6905"/>
          <a:stretch>
            <a:fillRect/>
          </a:stretch>
        </p:blipFill>
        <p:spPr bwMode="auto">
          <a:xfrm>
            <a:off x="428626" y="260351"/>
            <a:ext cx="2766431" cy="55853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79" name="Text Box 3"/>
          <p:cNvSpPr txBox="1">
            <a:spLocks noChangeArrowheads="1"/>
          </p:cNvSpPr>
          <p:nvPr/>
        </p:nvSpPr>
        <p:spPr bwMode="auto">
          <a:xfrm>
            <a:off x="0" y="646113"/>
            <a:ext cx="9144000" cy="379412"/>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defTabSz="449263" eaLnBrk="0" hangingPunct="0">
              <a:defRPr>
                <a:solidFill>
                  <a:schemeClr val="tx1"/>
                </a:solidFill>
                <a:latin typeface="Arial" panose="020B0604020202020204" pitchFamily="34" charset="0"/>
              </a:defRPr>
            </a:lvl1pPr>
            <a:lvl2pPr marL="742950" indent="-285750" defTabSz="449263" eaLnBrk="0" hangingPunct="0">
              <a:defRPr>
                <a:solidFill>
                  <a:schemeClr val="tx1"/>
                </a:solidFill>
                <a:latin typeface="Arial" panose="020B0604020202020204" pitchFamily="34" charset="0"/>
              </a:defRPr>
            </a:lvl2pPr>
            <a:lvl3pPr marL="1143000" indent="-228600" defTabSz="449263" eaLnBrk="0" hangingPunct="0">
              <a:defRPr>
                <a:solidFill>
                  <a:schemeClr val="tx1"/>
                </a:solidFill>
                <a:latin typeface="Arial" panose="020B0604020202020204" pitchFamily="34" charset="0"/>
              </a:defRPr>
            </a:lvl3pPr>
            <a:lvl4pPr marL="1600200" indent="-228600" defTabSz="449263" eaLnBrk="0" hangingPunct="0">
              <a:defRPr>
                <a:solidFill>
                  <a:schemeClr val="tx1"/>
                </a:solidFill>
                <a:latin typeface="Arial" panose="020B0604020202020204" pitchFamily="34" charset="0"/>
              </a:defRPr>
            </a:lvl4pPr>
            <a:lvl5pPr marL="2057400" indent="-228600" defTabSz="449263" eaLnBrk="0" hangingPunct="0">
              <a:defRPr>
                <a:solidFill>
                  <a:schemeClr val="tx1"/>
                </a:solidFill>
                <a:latin typeface="Arial" panose="020B0604020202020204" pitchFamily="34" charset="0"/>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defRPr>
            </a:lvl9pPr>
          </a:lstStyle>
          <a:p>
            <a:pPr algn="ctr">
              <a:lnSpc>
                <a:spcPct val="86000"/>
              </a:lnSpc>
              <a:spcBef>
                <a:spcPct val="50000"/>
              </a:spcBef>
              <a:buClr>
                <a:srgbClr val="000000"/>
              </a:buClr>
              <a:buSzPct val="100000"/>
              <a:buFont typeface="Times New Roman" panose="02020603050405020304" pitchFamily="18" charset="0"/>
              <a:buNone/>
            </a:pPr>
            <a:r>
              <a:rPr lang="de-DE" altLang="de-DE" sz="2200" b="1" u="sng"/>
              <a:t>Funktionen des Endgerätes</a:t>
            </a:r>
          </a:p>
        </p:txBody>
      </p:sp>
      <p:sp>
        <p:nvSpPr>
          <p:cNvPr id="24580" name="Oval 4"/>
          <p:cNvSpPr>
            <a:spLocks noChangeArrowheads="1"/>
          </p:cNvSpPr>
          <p:nvPr/>
        </p:nvSpPr>
        <p:spPr bwMode="auto">
          <a:xfrm>
            <a:off x="876251" y="3081312"/>
            <a:ext cx="431800" cy="431800"/>
          </a:xfrm>
          <a:prstGeom prst="ellipse">
            <a:avLst/>
          </a:prstGeom>
          <a:noFill/>
          <a:ln w="508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24583" name="Oval 4"/>
          <p:cNvSpPr>
            <a:spLocks noChangeArrowheads="1"/>
          </p:cNvSpPr>
          <p:nvPr/>
        </p:nvSpPr>
        <p:spPr bwMode="auto">
          <a:xfrm>
            <a:off x="876251" y="4031708"/>
            <a:ext cx="431800" cy="431800"/>
          </a:xfrm>
          <a:prstGeom prst="ellipse">
            <a:avLst/>
          </a:prstGeom>
          <a:noFill/>
          <a:ln w="508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grpSp>
        <p:nvGrpSpPr>
          <p:cNvPr id="2" name="Gruppieren 1"/>
          <p:cNvGrpSpPr/>
          <p:nvPr/>
        </p:nvGrpSpPr>
        <p:grpSpPr>
          <a:xfrm>
            <a:off x="2555776" y="1543227"/>
            <a:ext cx="5802511" cy="3594489"/>
            <a:chOff x="3502019" y="1626905"/>
            <a:chExt cx="5148262" cy="3594489"/>
          </a:xfrm>
        </p:grpSpPr>
        <p:sp>
          <p:nvSpPr>
            <p:cNvPr id="24581" name="Text Box 6"/>
            <p:cNvSpPr txBox="1">
              <a:spLocks noChangeArrowheads="1"/>
            </p:cNvSpPr>
            <p:nvPr/>
          </p:nvSpPr>
          <p:spPr bwMode="auto">
            <a:xfrm>
              <a:off x="3502019" y="1626905"/>
              <a:ext cx="4667250" cy="359202"/>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defTabSz="449263" eaLnBrk="0" hangingPunct="0">
                <a:defRPr>
                  <a:solidFill>
                    <a:schemeClr val="tx1"/>
                  </a:solidFill>
                  <a:latin typeface="Arial" panose="020B0604020202020204" pitchFamily="34" charset="0"/>
                </a:defRPr>
              </a:lvl1pPr>
              <a:lvl2pPr marL="742950" indent="-285750" defTabSz="449263" eaLnBrk="0" hangingPunct="0">
                <a:defRPr>
                  <a:solidFill>
                    <a:schemeClr val="tx1"/>
                  </a:solidFill>
                  <a:latin typeface="Arial" panose="020B0604020202020204" pitchFamily="34" charset="0"/>
                </a:defRPr>
              </a:lvl2pPr>
              <a:lvl3pPr marL="1143000" indent="-228600" defTabSz="449263" eaLnBrk="0" hangingPunct="0">
                <a:defRPr>
                  <a:solidFill>
                    <a:schemeClr val="tx1"/>
                  </a:solidFill>
                  <a:latin typeface="Arial" panose="020B0604020202020204" pitchFamily="34" charset="0"/>
                </a:defRPr>
              </a:lvl3pPr>
              <a:lvl4pPr marL="1600200" indent="-228600" defTabSz="449263" eaLnBrk="0" hangingPunct="0">
                <a:defRPr>
                  <a:solidFill>
                    <a:schemeClr val="tx1"/>
                  </a:solidFill>
                  <a:latin typeface="Arial" panose="020B0604020202020204" pitchFamily="34" charset="0"/>
                </a:defRPr>
              </a:lvl4pPr>
              <a:lvl5pPr marL="2057400" indent="-228600" defTabSz="449263" eaLnBrk="0" hangingPunct="0">
                <a:defRPr>
                  <a:solidFill>
                    <a:schemeClr val="tx1"/>
                  </a:solidFill>
                  <a:latin typeface="Arial" panose="020B0604020202020204" pitchFamily="34" charset="0"/>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defRPr>
              </a:lvl9pPr>
            </a:lstStyle>
            <a:p>
              <a:pPr>
                <a:lnSpc>
                  <a:spcPct val="86000"/>
                </a:lnSpc>
                <a:spcBef>
                  <a:spcPct val="50000"/>
                </a:spcBef>
                <a:buClr>
                  <a:srgbClr val="000000"/>
                </a:buClr>
                <a:buSzPct val="100000"/>
                <a:buFont typeface="Times New Roman" panose="02020603050405020304" pitchFamily="18" charset="0"/>
                <a:buNone/>
              </a:pPr>
              <a:r>
                <a:rPr lang="de-DE" altLang="de-DE" sz="2000" b="1" dirty="0"/>
                <a:t>Programmierbare Seiten-Tasten</a:t>
              </a:r>
            </a:p>
          </p:txBody>
        </p:sp>
        <p:sp>
          <p:nvSpPr>
            <p:cNvPr id="24582" name="Text Box 7"/>
            <p:cNvSpPr txBox="1">
              <a:spLocks noChangeArrowheads="1"/>
            </p:cNvSpPr>
            <p:nvPr/>
          </p:nvSpPr>
          <p:spPr bwMode="auto">
            <a:xfrm>
              <a:off x="3502019" y="2035662"/>
              <a:ext cx="5148262" cy="1153265"/>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defTabSz="449263" eaLnBrk="0" hangingPunct="0">
                <a:defRPr>
                  <a:solidFill>
                    <a:schemeClr val="tx1"/>
                  </a:solidFill>
                  <a:latin typeface="Arial" panose="020B0604020202020204" pitchFamily="34" charset="0"/>
                </a:defRPr>
              </a:lvl1pPr>
              <a:lvl2pPr marL="742950" indent="-285750" defTabSz="449263" eaLnBrk="0" hangingPunct="0">
                <a:defRPr>
                  <a:solidFill>
                    <a:schemeClr val="tx1"/>
                  </a:solidFill>
                  <a:latin typeface="Arial" panose="020B0604020202020204" pitchFamily="34" charset="0"/>
                </a:defRPr>
              </a:lvl2pPr>
              <a:lvl3pPr marL="1143000" indent="-228600" defTabSz="449263" eaLnBrk="0" hangingPunct="0">
                <a:defRPr>
                  <a:solidFill>
                    <a:schemeClr val="tx1"/>
                  </a:solidFill>
                  <a:latin typeface="Arial" panose="020B0604020202020204" pitchFamily="34" charset="0"/>
                </a:defRPr>
              </a:lvl3pPr>
              <a:lvl4pPr marL="1600200" indent="-228600" defTabSz="449263" eaLnBrk="0" hangingPunct="0">
                <a:defRPr>
                  <a:solidFill>
                    <a:schemeClr val="tx1"/>
                  </a:solidFill>
                  <a:latin typeface="Arial" panose="020B0604020202020204" pitchFamily="34" charset="0"/>
                </a:defRPr>
              </a:lvl4pPr>
              <a:lvl5pPr marL="2057400" indent="-228600" defTabSz="449263" eaLnBrk="0" hangingPunct="0">
                <a:defRPr>
                  <a:solidFill>
                    <a:schemeClr val="tx1"/>
                  </a:solidFill>
                  <a:latin typeface="Arial" panose="020B0604020202020204" pitchFamily="34" charset="0"/>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defRPr>
              </a:lvl9pPr>
            </a:lstStyle>
            <a:p>
              <a:pPr marL="342900" indent="-342900">
                <a:lnSpc>
                  <a:spcPct val="86000"/>
                </a:lnSpc>
                <a:buClr>
                  <a:srgbClr val="000000"/>
                </a:buClr>
                <a:buSzPct val="100000"/>
                <a:buFont typeface="Arial" panose="020B0604020202020204" pitchFamily="34" charset="0"/>
                <a:buChar char="•"/>
              </a:pPr>
              <a:r>
                <a:rPr lang="de-DE" altLang="de-DE" sz="2000" dirty="0"/>
                <a:t>obere Seiten-Taste: </a:t>
              </a:r>
              <a:br>
                <a:rPr lang="de-DE" altLang="de-DE" sz="2000" dirty="0"/>
              </a:br>
              <a:r>
                <a:rPr lang="de-DE" altLang="de-DE" sz="2000" dirty="0"/>
                <a:t>durch langes Drücken wechseln Sie, auch betriebsartübergreifend, in die zuvor eingestellte Rufgruppe (</a:t>
              </a:r>
              <a:r>
                <a:rPr lang="de-DE" altLang="de-DE" sz="2000" dirty="0" err="1"/>
                <a:t>Toggeln</a:t>
              </a:r>
              <a:r>
                <a:rPr lang="de-DE" altLang="de-DE" sz="2000" dirty="0"/>
                <a:t>)</a:t>
              </a:r>
            </a:p>
          </p:txBody>
        </p:sp>
        <p:sp>
          <p:nvSpPr>
            <p:cNvPr id="24584" name="Text Box 7"/>
            <p:cNvSpPr txBox="1">
              <a:spLocks noChangeArrowheads="1"/>
            </p:cNvSpPr>
            <p:nvPr/>
          </p:nvSpPr>
          <p:spPr bwMode="auto">
            <a:xfrm>
              <a:off x="3502019" y="3274065"/>
              <a:ext cx="5076825" cy="1947329"/>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defTabSz="449263" eaLnBrk="0" hangingPunct="0">
                <a:defRPr>
                  <a:solidFill>
                    <a:schemeClr val="tx1"/>
                  </a:solidFill>
                  <a:latin typeface="Arial" panose="020B0604020202020204" pitchFamily="34" charset="0"/>
                </a:defRPr>
              </a:lvl1pPr>
              <a:lvl2pPr marL="742950" indent="-285750" defTabSz="449263" eaLnBrk="0" hangingPunct="0">
                <a:defRPr>
                  <a:solidFill>
                    <a:schemeClr val="tx1"/>
                  </a:solidFill>
                  <a:latin typeface="Arial" panose="020B0604020202020204" pitchFamily="34" charset="0"/>
                </a:defRPr>
              </a:lvl2pPr>
              <a:lvl3pPr marL="1143000" indent="-228600" defTabSz="449263" eaLnBrk="0" hangingPunct="0">
                <a:defRPr>
                  <a:solidFill>
                    <a:schemeClr val="tx1"/>
                  </a:solidFill>
                  <a:latin typeface="Arial" panose="020B0604020202020204" pitchFamily="34" charset="0"/>
                </a:defRPr>
              </a:lvl3pPr>
              <a:lvl4pPr marL="1600200" indent="-228600" defTabSz="449263" eaLnBrk="0" hangingPunct="0">
                <a:defRPr>
                  <a:solidFill>
                    <a:schemeClr val="tx1"/>
                  </a:solidFill>
                  <a:latin typeface="Arial" panose="020B0604020202020204" pitchFamily="34" charset="0"/>
                </a:defRPr>
              </a:lvl4pPr>
              <a:lvl5pPr marL="2057400" indent="-228600" defTabSz="449263" eaLnBrk="0" hangingPunct="0">
                <a:defRPr>
                  <a:solidFill>
                    <a:schemeClr val="tx1"/>
                  </a:solidFill>
                  <a:latin typeface="Arial" panose="020B0604020202020204" pitchFamily="34" charset="0"/>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defRPr>
              </a:lvl9pPr>
            </a:lstStyle>
            <a:p>
              <a:pPr marL="342900" indent="-342900">
                <a:lnSpc>
                  <a:spcPct val="86000"/>
                </a:lnSpc>
                <a:buClr>
                  <a:srgbClr val="000000"/>
                </a:buClr>
                <a:buSzPct val="100000"/>
                <a:buFont typeface="Arial" panose="020B0604020202020204" pitchFamily="34" charset="0"/>
                <a:buChar char="•"/>
              </a:pPr>
              <a:r>
                <a:rPr lang="de-DE" altLang="de-DE" sz="2000" dirty="0"/>
                <a:t>untere Seiten-Taste:</a:t>
              </a:r>
              <a:br>
                <a:rPr lang="de-DE" altLang="de-DE" sz="2000" dirty="0"/>
              </a:br>
              <a:r>
                <a:rPr lang="de-DE" altLang="de-DE" sz="2000" dirty="0"/>
                <a:t>- durch langes Drücken wird die Betriebsart (TMO/DMO) gewechselt (kommunale Programmierung)</a:t>
              </a:r>
              <a:br>
                <a:rPr lang="de-DE" altLang="de-DE" sz="2000" dirty="0"/>
              </a:br>
              <a:r>
                <a:rPr lang="de-DE" altLang="de-DE" sz="2000" dirty="0"/>
                <a:t>- keine Belegung (polizeiliche Programmierung)</a:t>
              </a:r>
              <a:br>
                <a:rPr lang="de-DE" altLang="de-DE" sz="2000" dirty="0"/>
              </a:br>
              <a:endParaRPr lang="de-DE" altLang="de-DE" sz="2000" dirty="0"/>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0354" name="Text Box 2"/>
          <p:cNvSpPr txBox="1">
            <a:spLocks noChangeArrowheads="1"/>
          </p:cNvSpPr>
          <p:nvPr/>
        </p:nvSpPr>
        <p:spPr bwMode="auto">
          <a:xfrm>
            <a:off x="0" y="33337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de-DE" altLang="de-DE" sz="2400"/>
              <a:t>Änderungen zur Version Juni 2012</a:t>
            </a:r>
          </a:p>
        </p:txBody>
      </p:sp>
      <p:sp>
        <p:nvSpPr>
          <p:cNvPr id="100355" name="Text Box 3"/>
          <p:cNvSpPr txBox="1">
            <a:spLocks noChangeArrowheads="1"/>
          </p:cNvSpPr>
          <p:nvPr/>
        </p:nvSpPr>
        <p:spPr bwMode="auto">
          <a:xfrm>
            <a:off x="0" y="1052736"/>
            <a:ext cx="9144000" cy="325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285750" indent="-285750">
              <a:spcBef>
                <a:spcPct val="50000"/>
              </a:spcBef>
              <a:buFont typeface="Arial" panose="020B0604020202020204" pitchFamily="34" charset="0"/>
              <a:buChar char="•"/>
            </a:pPr>
            <a:r>
              <a:rPr lang="de-DE" altLang="de-DE" dirty="0"/>
              <a:t>Lautsprechertaste geändert</a:t>
            </a:r>
          </a:p>
          <a:p>
            <a:pPr marL="285750" indent="-285750">
              <a:spcBef>
                <a:spcPct val="50000"/>
              </a:spcBef>
              <a:buFont typeface="Arial" panose="020B0604020202020204" pitchFamily="34" charset="0"/>
              <a:buChar char="•"/>
            </a:pPr>
            <a:r>
              <a:rPr lang="de-DE" altLang="de-DE" dirty="0"/>
              <a:t> Navigationstasten vervollständigt</a:t>
            </a:r>
          </a:p>
          <a:p>
            <a:pPr marL="285750" indent="-285750">
              <a:spcBef>
                <a:spcPct val="50000"/>
              </a:spcBef>
              <a:buFont typeface="Arial" panose="020B0604020202020204" pitchFamily="34" charset="0"/>
              <a:buChar char="•"/>
            </a:pPr>
            <a:r>
              <a:rPr lang="de-DE" altLang="de-DE" dirty="0"/>
              <a:t> Audioprofile neu hinzugefügt</a:t>
            </a:r>
          </a:p>
          <a:p>
            <a:pPr marL="285750" indent="-285750">
              <a:spcBef>
                <a:spcPct val="50000"/>
              </a:spcBef>
              <a:buFont typeface="Arial" panose="020B0604020202020204" pitchFamily="34" charset="0"/>
              <a:buChar char="•"/>
            </a:pPr>
            <a:r>
              <a:rPr lang="de-DE" altLang="de-DE" dirty="0"/>
              <a:t> Einzelruf (Vollduplex) entfällt</a:t>
            </a:r>
          </a:p>
          <a:p>
            <a:pPr marL="285750" indent="-285750">
              <a:spcBef>
                <a:spcPct val="50000"/>
              </a:spcBef>
              <a:buFont typeface="Arial" panose="020B0604020202020204" pitchFamily="34" charset="0"/>
              <a:buChar char="•"/>
            </a:pPr>
            <a:r>
              <a:rPr lang="de-DE" altLang="de-DE" dirty="0"/>
              <a:t> Favoritengruppen hinzugefügt</a:t>
            </a:r>
          </a:p>
          <a:p>
            <a:pPr marL="285750" indent="-285750">
              <a:spcBef>
                <a:spcPct val="50000"/>
              </a:spcBef>
              <a:buFont typeface="Arial" panose="020B0604020202020204" pitchFamily="34" charset="0"/>
              <a:buChar char="•"/>
            </a:pPr>
            <a:r>
              <a:rPr lang="de-DE" altLang="de-DE" dirty="0"/>
              <a:t> Telefonie aktualisiert</a:t>
            </a:r>
          </a:p>
          <a:p>
            <a:pPr marL="285750" indent="-285750">
              <a:spcBef>
                <a:spcPct val="50000"/>
              </a:spcBef>
              <a:buFont typeface="Arial" panose="020B0604020202020204" pitchFamily="34" charset="0"/>
              <a:buChar char="•"/>
            </a:pPr>
            <a:r>
              <a:rPr lang="de-DE" altLang="de-DE" dirty="0"/>
              <a:t> Redaktionelle Hinweise ergänzt</a:t>
            </a:r>
          </a:p>
          <a:p>
            <a:pPr marL="285750" indent="-285750">
              <a:spcBef>
                <a:spcPct val="50000"/>
              </a:spcBef>
              <a:buFont typeface="Arial" panose="020B0604020202020204" pitchFamily="34" charset="0"/>
              <a:buChar char="•"/>
            </a:pPr>
            <a:r>
              <a:rPr lang="de-DE" altLang="de-DE" dirty="0"/>
              <a:t> </a:t>
            </a:r>
            <a:r>
              <a:rPr lang="de-DE" altLang="de-DE" dirty="0" err="1"/>
              <a:t>Toggeln</a:t>
            </a:r>
            <a:r>
              <a:rPr lang="de-DE" altLang="de-DE" dirty="0"/>
              <a:t> hinzugefügt</a:t>
            </a:r>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D34FF56C-7A84-4651-8367-667962AC19EA}"/>
              </a:ext>
            </a:extLst>
          </p:cNvPr>
          <p:cNvPicPr>
            <a:picLocks noChangeAspect="1"/>
          </p:cNvPicPr>
          <p:nvPr/>
        </p:nvPicPr>
        <p:blipFill>
          <a:blip r:embed="rId3"/>
          <a:stretch>
            <a:fillRect/>
          </a:stretch>
        </p:blipFill>
        <p:spPr>
          <a:xfrm>
            <a:off x="561090" y="1247775"/>
            <a:ext cx="1533525" cy="4362450"/>
          </a:xfrm>
          <a:prstGeom prst="rect">
            <a:avLst/>
          </a:prstGeom>
        </p:spPr>
      </p:pic>
      <p:sp>
        <p:nvSpPr>
          <p:cNvPr id="24579" name="Text Box 3"/>
          <p:cNvSpPr txBox="1">
            <a:spLocks noChangeArrowheads="1"/>
          </p:cNvSpPr>
          <p:nvPr/>
        </p:nvSpPr>
        <p:spPr bwMode="auto">
          <a:xfrm>
            <a:off x="0" y="646113"/>
            <a:ext cx="9144000" cy="379412"/>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defTabSz="449263" eaLnBrk="0" hangingPunct="0">
              <a:defRPr>
                <a:solidFill>
                  <a:schemeClr val="tx1"/>
                </a:solidFill>
                <a:latin typeface="Arial" panose="020B0604020202020204" pitchFamily="34" charset="0"/>
              </a:defRPr>
            </a:lvl1pPr>
            <a:lvl2pPr marL="742950" indent="-285750" defTabSz="449263" eaLnBrk="0" hangingPunct="0">
              <a:defRPr>
                <a:solidFill>
                  <a:schemeClr val="tx1"/>
                </a:solidFill>
                <a:latin typeface="Arial" panose="020B0604020202020204" pitchFamily="34" charset="0"/>
              </a:defRPr>
            </a:lvl2pPr>
            <a:lvl3pPr marL="1143000" indent="-228600" defTabSz="449263" eaLnBrk="0" hangingPunct="0">
              <a:defRPr>
                <a:solidFill>
                  <a:schemeClr val="tx1"/>
                </a:solidFill>
                <a:latin typeface="Arial" panose="020B0604020202020204" pitchFamily="34" charset="0"/>
              </a:defRPr>
            </a:lvl3pPr>
            <a:lvl4pPr marL="1600200" indent="-228600" defTabSz="449263" eaLnBrk="0" hangingPunct="0">
              <a:defRPr>
                <a:solidFill>
                  <a:schemeClr val="tx1"/>
                </a:solidFill>
                <a:latin typeface="Arial" panose="020B0604020202020204" pitchFamily="34" charset="0"/>
              </a:defRPr>
            </a:lvl4pPr>
            <a:lvl5pPr marL="2057400" indent="-228600" defTabSz="449263" eaLnBrk="0" hangingPunct="0">
              <a:defRPr>
                <a:solidFill>
                  <a:schemeClr val="tx1"/>
                </a:solidFill>
                <a:latin typeface="Arial" panose="020B0604020202020204" pitchFamily="34" charset="0"/>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defRPr>
            </a:lvl9pPr>
          </a:lstStyle>
          <a:p>
            <a:pPr algn="ctr">
              <a:lnSpc>
                <a:spcPct val="86000"/>
              </a:lnSpc>
              <a:spcBef>
                <a:spcPct val="50000"/>
              </a:spcBef>
              <a:buClr>
                <a:srgbClr val="000000"/>
              </a:buClr>
              <a:buSzPct val="100000"/>
              <a:buFont typeface="Times New Roman" panose="02020603050405020304" pitchFamily="18" charset="0"/>
              <a:buNone/>
            </a:pPr>
            <a:r>
              <a:rPr lang="de-DE" altLang="de-DE" sz="2200" b="1" u="sng"/>
              <a:t>Funktionen des Endgerätes</a:t>
            </a:r>
          </a:p>
        </p:txBody>
      </p:sp>
      <p:sp>
        <p:nvSpPr>
          <p:cNvPr id="24580" name="Oval 4"/>
          <p:cNvSpPr>
            <a:spLocks noChangeArrowheads="1"/>
          </p:cNvSpPr>
          <p:nvPr/>
        </p:nvSpPr>
        <p:spPr bwMode="auto">
          <a:xfrm>
            <a:off x="454597" y="2639169"/>
            <a:ext cx="431800" cy="431800"/>
          </a:xfrm>
          <a:prstGeom prst="ellipse">
            <a:avLst/>
          </a:prstGeom>
          <a:noFill/>
          <a:ln w="508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24583" name="Oval 4"/>
          <p:cNvSpPr>
            <a:spLocks noChangeArrowheads="1"/>
          </p:cNvSpPr>
          <p:nvPr/>
        </p:nvSpPr>
        <p:spPr bwMode="auto">
          <a:xfrm>
            <a:off x="454597" y="3948151"/>
            <a:ext cx="431800" cy="431800"/>
          </a:xfrm>
          <a:prstGeom prst="ellipse">
            <a:avLst/>
          </a:prstGeom>
          <a:noFill/>
          <a:ln w="508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grpSp>
        <p:nvGrpSpPr>
          <p:cNvPr id="2" name="Gruppieren 1"/>
          <p:cNvGrpSpPr/>
          <p:nvPr/>
        </p:nvGrpSpPr>
        <p:grpSpPr>
          <a:xfrm>
            <a:off x="2555776" y="1543227"/>
            <a:ext cx="5802511" cy="3378647"/>
            <a:chOff x="3502019" y="1626905"/>
            <a:chExt cx="5148262" cy="3020162"/>
          </a:xfrm>
        </p:grpSpPr>
        <p:sp>
          <p:nvSpPr>
            <p:cNvPr id="24581" name="Text Box 6"/>
            <p:cNvSpPr txBox="1">
              <a:spLocks noChangeArrowheads="1"/>
            </p:cNvSpPr>
            <p:nvPr/>
          </p:nvSpPr>
          <p:spPr bwMode="auto">
            <a:xfrm>
              <a:off x="3502019" y="1626905"/>
              <a:ext cx="4667250" cy="359202"/>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defTabSz="449263" eaLnBrk="0" hangingPunct="0">
                <a:defRPr>
                  <a:solidFill>
                    <a:schemeClr val="tx1"/>
                  </a:solidFill>
                  <a:latin typeface="Arial" panose="020B0604020202020204" pitchFamily="34" charset="0"/>
                </a:defRPr>
              </a:lvl1pPr>
              <a:lvl2pPr marL="742950" indent="-285750" defTabSz="449263" eaLnBrk="0" hangingPunct="0">
                <a:defRPr>
                  <a:solidFill>
                    <a:schemeClr val="tx1"/>
                  </a:solidFill>
                  <a:latin typeface="Arial" panose="020B0604020202020204" pitchFamily="34" charset="0"/>
                </a:defRPr>
              </a:lvl2pPr>
              <a:lvl3pPr marL="1143000" indent="-228600" defTabSz="449263" eaLnBrk="0" hangingPunct="0">
                <a:defRPr>
                  <a:solidFill>
                    <a:schemeClr val="tx1"/>
                  </a:solidFill>
                  <a:latin typeface="Arial" panose="020B0604020202020204" pitchFamily="34" charset="0"/>
                </a:defRPr>
              </a:lvl3pPr>
              <a:lvl4pPr marL="1600200" indent="-228600" defTabSz="449263" eaLnBrk="0" hangingPunct="0">
                <a:defRPr>
                  <a:solidFill>
                    <a:schemeClr val="tx1"/>
                  </a:solidFill>
                  <a:latin typeface="Arial" panose="020B0604020202020204" pitchFamily="34" charset="0"/>
                </a:defRPr>
              </a:lvl4pPr>
              <a:lvl5pPr marL="2057400" indent="-228600" defTabSz="449263" eaLnBrk="0" hangingPunct="0">
                <a:defRPr>
                  <a:solidFill>
                    <a:schemeClr val="tx1"/>
                  </a:solidFill>
                  <a:latin typeface="Arial" panose="020B0604020202020204" pitchFamily="34" charset="0"/>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defRPr>
              </a:lvl9pPr>
            </a:lstStyle>
            <a:p>
              <a:pPr>
                <a:lnSpc>
                  <a:spcPct val="86000"/>
                </a:lnSpc>
                <a:spcBef>
                  <a:spcPct val="50000"/>
                </a:spcBef>
                <a:buClr>
                  <a:srgbClr val="000000"/>
                </a:buClr>
                <a:buSzPct val="100000"/>
                <a:buFont typeface="Times New Roman" panose="02020603050405020304" pitchFamily="18" charset="0"/>
                <a:buNone/>
              </a:pPr>
              <a:r>
                <a:rPr lang="de-DE" altLang="de-DE" sz="2000" b="1" dirty="0"/>
                <a:t>Programmierbare Seiten-Tasten</a:t>
              </a:r>
            </a:p>
          </p:txBody>
        </p:sp>
        <p:sp>
          <p:nvSpPr>
            <p:cNvPr id="24582" name="Text Box 7"/>
            <p:cNvSpPr txBox="1">
              <a:spLocks noChangeArrowheads="1"/>
            </p:cNvSpPr>
            <p:nvPr/>
          </p:nvSpPr>
          <p:spPr bwMode="auto">
            <a:xfrm>
              <a:off x="3502019" y="2415916"/>
              <a:ext cx="5148262" cy="1153265"/>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defTabSz="449263" eaLnBrk="0" hangingPunct="0">
                <a:defRPr>
                  <a:solidFill>
                    <a:schemeClr val="tx1"/>
                  </a:solidFill>
                  <a:latin typeface="Arial" panose="020B0604020202020204" pitchFamily="34" charset="0"/>
                </a:defRPr>
              </a:lvl1pPr>
              <a:lvl2pPr marL="742950" indent="-285750" defTabSz="449263" eaLnBrk="0" hangingPunct="0">
                <a:defRPr>
                  <a:solidFill>
                    <a:schemeClr val="tx1"/>
                  </a:solidFill>
                  <a:latin typeface="Arial" panose="020B0604020202020204" pitchFamily="34" charset="0"/>
                </a:defRPr>
              </a:lvl2pPr>
              <a:lvl3pPr marL="1143000" indent="-228600" defTabSz="449263" eaLnBrk="0" hangingPunct="0">
                <a:defRPr>
                  <a:solidFill>
                    <a:schemeClr val="tx1"/>
                  </a:solidFill>
                  <a:latin typeface="Arial" panose="020B0604020202020204" pitchFamily="34" charset="0"/>
                </a:defRPr>
              </a:lvl3pPr>
              <a:lvl4pPr marL="1600200" indent="-228600" defTabSz="449263" eaLnBrk="0" hangingPunct="0">
                <a:defRPr>
                  <a:solidFill>
                    <a:schemeClr val="tx1"/>
                  </a:solidFill>
                  <a:latin typeface="Arial" panose="020B0604020202020204" pitchFamily="34" charset="0"/>
                </a:defRPr>
              </a:lvl4pPr>
              <a:lvl5pPr marL="2057400" indent="-228600" defTabSz="449263" eaLnBrk="0" hangingPunct="0">
                <a:defRPr>
                  <a:solidFill>
                    <a:schemeClr val="tx1"/>
                  </a:solidFill>
                  <a:latin typeface="Arial" panose="020B0604020202020204" pitchFamily="34" charset="0"/>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defRPr>
              </a:lvl9pPr>
            </a:lstStyle>
            <a:p>
              <a:pPr marL="342900" indent="-342900">
                <a:lnSpc>
                  <a:spcPct val="86000"/>
                </a:lnSpc>
                <a:buClr>
                  <a:srgbClr val="000000"/>
                </a:buClr>
                <a:buSzPct val="100000"/>
                <a:buFont typeface="Arial" panose="020B0604020202020204" pitchFamily="34" charset="0"/>
                <a:buChar char="•"/>
              </a:pPr>
              <a:r>
                <a:rPr lang="de-DE" altLang="de-DE" sz="2000" dirty="0"/>
                <a:t>obere Seiten-Taste: </a:t>
              </a:r>
              <a:br>
                <a:rPr lang="de-DE" altLang="de-DE" sz="2000" dirty="0"/>
              </a:br>
              <a:r>
                <a:rPr lang="de-DE" altLang="de-DE" sz="2000" dirty="0"/>
                <a:t>durch langes Drücken wechseln Sie, auch betriebsartübergreifend, in die zuvor eingestellte Rufgruppe (</a:t>
              </a:r>
              <a:r>
                <a:rPr lang="de-DE" altLang="de-DE" sz="2000" dirty="0" err="1"/>
                <a:t>Toggeln</a:t>
              </a:r>
              <a:r>
                <a:rPr lang="de-DE" altLang="de-DE" sz="2000" dirty="0"/>
                <a:t>)</a:t>
              </a:r>
            </a:p>
          </p:txBody>
        </p:sp>
        <p:sp>
          <p:nvSpPr>
            <p:cNvPr id="24584" name="Text Box 7"/>
            <p:cNvSpPr txBox="1">
              <a:spLocks noChangeArrowheads="1"/>
            </p:cNvSpPr>
            <p:nvPr/>
          </p:nvSpPr>
          <p:spPr bwMode="auto">
            <a:xfrm>
              <a:off x="3502019" y="3616167"/>
              <a:ext cx="5076825" cy="103090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defTabSz="449263" eaLnBrk="0" hangingPunct="0">
                <a:defRPr>
                  <a:solidFill>
                    <a:schemeClr val="tx1"/>
                  </a:solidFill>
                  <a:latin typeface="Arial" panose="020B0604020202020204" pitchFamily="34" charset="0"/>
                </a:defRPr>
              </a:lvl1pPr>
              <a:lvl2pPr marL="742950" indent="-285750" defTabSz="449263" eaLnBrk="0" hangingPunct="0">
                <a:defRPr>
                  <a:solidFill>
                    <a:schemeClr val="tx1"/>
                  </a:solidFill>
                  <a:latin typeface="Arial" panose="020B0604020202020204" pitchFamily="34" charset="0"/>
                </a:defRPr>
              </a:lvl2pPr>
              <a:lvl3pPr marL="1143000" indent="-228600" defTabSz="449263" eaLnBrk="0" hangingPunct="0">
                <a:defRPr>
                  <a:solidFill>
                    <a:schemeClr val="tx1"/>
                  </a:solidFill>
                  <a:latin typeface="Arial" panose="020B0604020202020204" pitchFamily="34" charset="0"/>
                </a:defRPr>
              </a:lvl3pPr>
              <a:lvl4pPr marL="1600200" indent="-228600" defTabSz="449263" eaLnBrk="0" hangingPunct="0">
                <a:defRPr>
                  <a:solidFill>
                    <a:schemeClr val="tx1"/>
                  </a:solidFill>
                  <a:latin typeface="Arial" panose="020B0604020202020204" pitchFamily="34" charset="0"/>
                </a:defRPr>
              </a:lvl4pPr>
              <a:lvl5pPr marL="2057400" indent="-228600" defTabSz="449263" eaLnBrk="0" hangingPunct="0">
                <a:defRPr>
                  <a:solidFill>
                    <a:schemeClr val="tx1"/>
                  </a:solidFill>
                  <a:latin typeface="Arial" panose="020B0604020202020204" pitchFamily="34" charset="0"/>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defRPr>
              </a:lvl9pPr>
            </a:lstStyle>
            <a:p>
              <a:pPr marL="342900" indent="-342900">
                <a:lnSpc>
                  <a:spcPct val="86000"/>
                </a:lnSpc>
                <a:buClr>
                  <a:srgbClr val="000000"/>
                </a:buClr>
                <a:buSzPct val="100000"/>
                <a:buFont typeface="Arial" panose="020B0604020202020204" pitchFamily="34" charset="0"/>
                <a:buChar char="•"/>
              </a:pPr>
              <a:r>
                <a:rPr lang="de-DE" altLang="de-DE" sz="2000" dirty="0"/>
                <a:t>untere Seiten-Taste:</a:t>
              </a:r>
              <a:br>
                <a:rPr lang="de-DE" altLang="de-DE" sz="2000" dirty="0"/>
              </a:br>
              <a:r>
                <a:rPr lang="de-DE" altLang="de-DE" sz="2000" dirty="0"/>
                <a:t>durch langes Drücken </a:t>
              </a:r>
              <a:r>
                <a:rPr lang="de-DE" altLang="de-DE" sz="2000" dirty="0" smtClean="0"/>
                <a:t>erfolgt Umschaltung </a:t>
              </a:r>
              <a:r>
                <a:rPr lang="de-DE" altLang="de-DE" sz="2000" dirty="0"/>
                <a:t>Lautsprecher/Hörer</a:t>
              </a:r>
              <a:br>
                <a:rPr lang="de-DE" altLang="de-DE" sz="2000" dirty="0"/>
              </a:br>
              <a:endParaRPr lang="de-DE" altLang="de-DE" sz="2000" dirty="0"/>
            </a:p>
          </p:txBody>
        </p:sp>
      </p:grpSp>
    </p:spTree>
    <p:extLst>
      <p:ext uri="{BB962C8B-B14F-4D97-AF65-F5344CB8AC3E}">
        <p14:creationId xmlns:p14="http://schemas.microsoft.com/office/powerpoint/2010/main" val="12160809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Grafik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0638" y="646113"/>
            <a:ext cx="3729038" cy="559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3" name="Text Box 4"/>
          <p:cNvSpPr txBox="1">
            <a:spLocks noChangeArrowheads="1"/>
          </p:cNvSpPr>
          <p:nvPr/>
        </p:nvSpPr>
        <p:spPr bwMode="auto">
          <a:xfrm>
            <a:off x="0" y="646113"/>
            <a:ext cx="9144000" cy="379412"/>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defTabSz="449263" eaLnBrk="0" hangingPunct="0">
              <a:defRPr>
                <a:solidFill>
                  <a:schemeClr val="tx1"/>
                </a:solidFill>
                <a:latin typeface="Arial" panose="020B0604020202020204" pitchFamily="34" charset="0"/>
              </a:defRPr>
            </a:lvl1pPr>
            <a:lvl2pPr marL="742950" indent="-285750" defTabSz="449263" eaLnBrk="0" hangingPunct="0">
              <a:defRPr>
                <a:solidFill>
                  <a:schemeClr val="tx1"/>
                </a:solidFill>
                <a:latin typeface="Arial" panose="020B0604020202020204" pitchFamily="34" charset="0"/>
              </a:defRPr>
            </a:lvl2pPr>
            <a:lvl3pPr marL="1143000" indent="-228600" defTabSz="449263" eaLnBrk="0" hangingPunct="0">
              <a:defRPr>
                <a:solidFill>
                  <a:schemeClr val="tx1"/>
                </a:solidFill>
                <a:latin typeface="Arial" panose="020B0604020202020204" pitchFamily="34" charset="0"/>
              </a:defRPr>
            </a:lvl3pPr>
            <a:lvl4pPr marL="1600200" indent="-228600" defTabSz="449263" eaLnBrk="0" hangingPunct="0">
              <a:defRPr>
                <a:solidFill>
                  <a:schemeClr val="tx1"/>
                </a:solidFill>
                <a:latin typeface="Arial" panose="020B0604020202020204" pitchFamily="34" charset="0"/>
              </a:defRPr>
            </a:lvl4pPr>
            <a:lvl5pPr marL="2057400" indent="-228600" defTabSz="449263" eaLnBrk="0" hangingPunct="0">
              <a:defRPr>
                <a:solidFill>
                  <a:schemeClr val="tx1"/>
                </a:solidFill>
                <a:latin typeface="Arial" panose="020B0604020202020204" pitchFamily="34" charset="0"/>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defRPr>
            </a:lvl9pPr>
          </a:lstStyle>
          <a:p>
            <a:pPr algn="ctr">
              <a:lnSpc>
                <a:spcPct val="86000"/>
              </a:lnSpc>
              <a:spcBef>
                <a:spcPct val="50000"/>
              </a:spcBef>
              <a:buClr>
                <a:srgbClr val="000000"/>
              </a:buClr>
              <a:buSzPct val="100000"/>
              <a:buFont typeface="Times New Roman" panose="02020603050405020304" pitchFamily="18" charset="0"/>
              <a:buNone/>
            </a:pPr>
            <a:r>
              <a:rPr lang="de-DE" altLang="de-DE" sz="2200" b="1" u="sng"/>
              <a:t>Funktionen des Endgerätes</a:t>
            </a:r>
          </a:p>
        </p:txBody>
      </p:sp>
      <p:sp>
        <p:nvSpPr>
          <p:cNvPr id="25604" name="Oval 7"/>
          <p:cNvSpPr>
            <a:spLocks noChangeArrowheads="1"/>
          </p:cNvSpPr>
          <p:nvPr/>
        </p:nvSpPr>
        <p:spPr bwMode="auto">
          <a:xfrm>
            <a:off x="1331913" y="4292600"/>
            <a:ext cx="431800" cy="431800"/>
          </a:xfrm>
          <a:prstGeom prst="ellipse">
            <a:avLst/>
          </a:prstGeom>
          <a:noFill/>
          <a:ln w="508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25605" name="Oval 11"/>
          <p:cNvSpPr>
            <a:spLocks noChangeArrowheads="1"/>
          </p:cNvSpPr>
          <p:nvPr/>
        </p:nvSpPr>
        <p:spPr bwMode="auto">
          <a:xfrm>
            <a:off x="1979613" y="4292600"/>
            <a:ext cx="431800" cy="431800"/>
          </a:xfrm>
          <a:prstGeom prst="ellipse">
            <a:avLst/>
          </a:prstGeom>
          <a:noFill/>
          <a:ln w="508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grpSp>
        <p:nvGrpSpPr>
          <p:cNvPr id="2" name="Gruppieren 1"/>
          <p:cNvGrpSpPr/>
          <p:nvPr/>
        </p:nvGrpSpPr>
        <p:grpSpPr>
          <a:xfrm>
            <a:off x="3275856" y="1819511"/>
            <a:ext cx="5530850" cy="2212010"/>
            <a:chOff x="3443288" y="1527411"/>
            <a:chExt cx="5530850" cy="2212010"/>
          </a:xfrm>
        </p:grpSpPr>
        <p:sp>
          <p:nvSpPr>
            <p:cNvPr id="25606" name="Text Box 12"/>
            <p:cNvSpPr txBox="1">
              <a:spLocks noChangeArrowheads="1"/>
            </p:cNvSpPr>
            <p:nvPr/>
          </p:nvSpPr>
          <p:spPr bwMode="auto">
            <a:xfrm>
              <a:off x="3443288" y="2056780"/>
              <a:ext cx="5530850" cy="1682641"/>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defTabSz="449263" eaLnBrk="0" hangingPunct="0">
                <a:defRPr>
                  <a:solidFill>
                    <a:schemeClr val="tx1"/>
                  </a:solidFill>
                  <a:latin typeface="Arial" panose="020B0604020202020204" pitchFamily="34" charset="0"/>
                </a:defRPr>
              </a:lvl1pPr>
              <a:lvl2pPr marL="742950" indent="-285750" defTabSz="449263" eaLnBrk="0" hangingPunct="0">
                <a:defRPr>
                  <a:solidFill>
                    <a:schemeClr val="tx1"/>
                  </a:solidFill>
                  <a:latin typeface="Arial" panose="020B0604020202020204" pitchFamily="34" charset="0"/>
                </a:defRPr>
              </a:lvl2pPr>
              <a:lvl3pPr marL="1143000" indent="-228600" defTabSz="449263" eaLnBrk="0" hangingPunct="0">
                <a:defRPr>
                  <a:solidFill>
                    <a:schemeClr val="tx1"/>
                  </a:solidFill>
                  <a:latin typeface="Arial" panose="020B0604020202020204" pitchFamily="34" charset="0"/>
                </a:defRPr>
              </a:lvl3pPr>
              <a:lvl4pPr marL="1600200" indent="-228600" defTabSz="449263" eaLnBrk="0" hangingPunct="0">
                <a:defRPr>
                  <a:solidFill>
                    <a:schemeClr val="tx1"/>
                  </a:solidFill>
                  <a:latin typeface="Arial" panose="020B0604020202020204" pitchFamily="34" charset="0"/>
                </a:defRPr>
              </a:lvl4pPr>
              <a:lvl5pPr marL="2057400" indent="-228600" defTabSz="449263" eaLnBrk="0" hangingPunct="0">
                <a:defRPr>
                  <a:solidFill>
                    <a:schemeClr val="tx1"/>
                  </a:solidFill>
                  <a:latin typeface="Arial" panose="020B0604020202020204" pitchFamily="34" charset="0"/>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defRPr>
              </a:lvl9pPr>
            </a:lstStyle>
            <a:p>
              <a:pPr marL="342900" indent="-342900">
                <a:lnSpc>
                  <a:spcPct val="86000"/>
                </a:lnSpc>
                <a:buClr>
                  <a:srgbClr val="000000"/>
                </a:buClr>
                <a:buSzPct val="100000"/>
                <a:buFont typeface="Arial" panose="020B0604020202020204" pitchFamily="34" charset="0"/>
                <a:buChar char="•"/>
              </a:pPr>
              <a:r>
                <a:rPr lang="de-DE" altLang="de-DE" sz="2000" dirty="0"/>
                <a:t>Drücken Sie den linken oder rechten Softkey, um die Option auszuwählen, die auf dem Display darüber angezeigt wird.</a:t>
              </a:r>
              <a:br>
                <a:rPr lang="de-DE" altLang="de-DE" sz="2000" dirty="0"/>
              </a:br>
              <a:endParaRPr lang="de-DE" altLang="de-DE" sz="2000" dirty="0"/>
            </a:p>
            <a:p>
              <a:pPr marL="342900" indent="-342900">
                <a:lnSpc>
                  <a:spcPct val="86000"/>
                </a:lnSpc>
                <a:buClr>
                  <a:srgbClr val="000000"/>
                </a:buClr>
                <a:buSzPct val="100000"/>
                <a:buFont typeface="Arial" panose="020B0604020202020204" pitchFamily="34" charset="0"/>
                <a:buChar char="•"/>
              </a:pPr>
              <a:r>
                <a:rPr lang="de-DE" altLang="de-DE" sz="2000" dirty="0"/>
                <a:t>Die Auswahl der Optionen sind vom Hersteller vorgegeben und nicht änderbar.</a:t>
              </a:r>
            </a:p>
          </p:txBody>
        </p:sp>
        <p:sp>
          <p:nvSpPr>
            <p:cNvPr id="25607" name="Text Box 13"/>
            <p:cNvSpPr txBox="1">
              <a:spLocks noChangeArrowheads="1"/>
            </p:cNvSpPr>
            <p:nvPr/>
          </p:nvSpPr>
          <p:spPr bwMode="auto">
            <a:xfrm>
              <a:off x="3443288" y="1527411"/>
              <a:ext cx="2651125" cy="359202"/>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defTabSz="449263" eaLnBrk="0" hangingPunct="0">
                <a:defRPr>
                  <a:solidFill>
                    <a:schemeClr val="tx1"/>
                  </a:solidFill>
                  <a:latin typeface="Arial" panose="020B0604020202020204" pitchFamily="34" charset="0"/>
                </a:defRPr>
              </a:lvl1pPr>
              <a:lvl2pPr marL="742950" indent="-285750" defTabSz="449263" eaLnBrk="0" hangingPunct="0">
                <a:defRPr>
                  <a:solidFill>
                    <a:schemeClr val="tx1"/>
                  </a:solidFill>
                  <a:latin typeface="Arial" panose="020B0604020202020204" pitchFamily="34" charset="0"/>
                </a:defRPr>
              </a:lvl2pPr>
              <a:lvl3pPr marL="1143000" indent="-228600" defTabSz="449263" eaLnBrk="0" hangingPunct="0">
                <a:defRPr>
                  <a:solidFill>
                    <a:schemeClr val="tx1"/>
                  </a:solidFill>
                  <a:latin typeface="Arial" panose="020B0604020202020204" pitchFamily="34" charset="0"/>
                </a:defRPr>
              </a:lvl3pPr>
              <a:lvl4pPr marL="1600200" indent="-228600" defTabSz="449263" eaLnBrk="0" hangingPunct="0">
                <a:defRPr>
                  <a:solidFill>
                    <a:schemeClr val="tx1"/>
                  </a:solidFill>
                  <a:latin typeface="Arial" panose="020B0604020202020204" pitchFamily="34" charset="0"/>
                </a:defRPr>
              </a:lvl4pPr>
              <a:lvl5pPr marL="2057400" indent="-228600" defTabSz="449263" eaLnBrk="0" hangingPunct="0">
                <a:defRPr>
                  <a:solidFill>
                    <a:schemeClr val="tx1"/>
                  </a:solidFill>
                  <a:latin typeface="Arial" panose="020B0604020202020204" pitchFamily="34" charset="0"/>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defRPr>
              </a:lvl9pPr>
            </a:lstStyle>
            <a:p>
              <a:pPr>
                <a:lnSpc>
                  <a:spcPct val="86000"/>
                </a:lnSpc>
                <a:spcBef>
                  <a:spcPct val="50000"/>
                </a:spcBef>
                <a:buClr>
                  <a:srgbClr val="000000"/>
                </a:buClr>
                <a:buSzPct val="100000"/>
                <a:buFont typeface="Times New Roman" panose="02020603050405020304" pitchFamily="18" charset="0"/>
                <a:buNone/>
              </a:pPr>
              <a:r>
                <a:rPr lang="de-DE" altLang="de-DE" sz="2000" b="1" dirty="0"/>
                <a:t>Softkey-Tasten</a:t>
              </a:r>
            </a:p>
          </p:txBody>
        </p:sp>
      </p:gr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Grafik 1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0638" y="646113"/>
            <a:ext cx="3729038" cy="559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7" name="Text Box 3"/>
          <p:cNvSpPr txBox="1">
            <a:spLocks noChangeArrowheads="1"/>
          </p:cNvSpPr>
          <p:nvPr/>
        </p:nvSpPr>
        <p:spPr bwMode="auto">
          <a:xfrm>
            <a:off x="0" y="646113"/>
            <a:ext cx="9144000" cy="379412"/>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defTabSz="449263" eaLnBrk="0" hangingPunct="0">
              <a:defRPr>
                <a:solidFill>
                  <a:schemeClr val="tx1"/>
                </a:solidFill>
                <a:latin typeface="Arial" panose="020B0604020202020204" pitchFamily="34" charset="0"/>
              </a:defRPr>
            </a:lvl1pPr>
            <a:lvl2pPr marL="742950" indent="-285750" defTabSz="449263" eaLnBrk="0" hangingPunct="0">
              <a:defRPr>
                <a:solidFill>
                  <a:schemeClr val="tx1"/>
                </a:solidFill>
                <a:latin typeface="Arial" panose="020B0604020202020204" pitchFamily="34" charset="0"/>
              </a:defRPr>
            </a:lvl2pPr>
            <a:lvl3pPr marL="1143000" indent="-228600" defTabSz="449263" eaLnBrk="0" hangingPunct="0">
              <a:defRPr>
                <a:solidFill>
                  <a:schemeClr val="tx1"/>
                </a:solidFill>
                <a:latin typeface="Arial" panose="020B0604020202020204" pitchFamily="34" charset="0"/>
              </a:defRPr>
            </a:lvl3pPr>
            <a:lvl4pPr marL="1600200" indent="-228600" defTabSz="449263" eaLnBrk="0" hangingPunct="0">
              <a:defRPr>
                <a:solidFill>
                  <a:schemeClr val="tx1"/>
                </a:solidFill>
                <a:latin typeface="Arial" panose="020B0604020202020204" pitchFamily="34" charset="0"/>
              </a:defRPr>
            </a:lvl4pPr>
            <a:lvl5pPr marL="2057400" indent="-228600" defTabSz="449263" eaLnBrk="0" hangingPunct="0">
              <a:defRPr>
                <a:solidFill>
                  <a:schemeClr val="tx1"/>
                </a:solidFill>
                <a:latin typeface="Arial" panose="020B0604020202020204" pitchFamily="34" charset="0"/>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defRPr>
            </a:lvl9pPr>
          </a:lstStyle>
          <a:p>
            <a:pPr algn="ctr">
              <a:lnSpc>
                <a:spcPct val="86000"/>
              </a:lnSpc>
              <a:spcBef>
                <a:spcPct val="50000"/>
              </a:spcBef>
              <a:buClr>
                <a:srgbClr val="000000"/>
              </a:buClr>
              <a:buSzPct val="100000"/>
              <a:buFont typeface="Times New Roman" panose="02020603050405020304" pitchFamily="18" charset="0"/>
              <a:buNone/>
            </a:pPr>
            <a:r>
              <a:rPr lang="de-DE" altLang="de-DE" sz="2200" b="1" u="sng"/>
              <a:t>Funktionen des Endgerätes</a:t>
            </a:r>
          </a:p>
        </p:txBody>
      </p:sp>
      <p:sp>
        <p:nvSpPr>
          <p:cNvPr id="26628" name="Oval 4"/>
          <p:cNvSpPr>
            <a:spLocks noChangeArrowheads="1"/>
          </p:cNvSpPr>
          <p:nvPr/>
        </p:nvSpPr>
        <p:spPr bwMode="auto">
          <a:xfrm>
            <a:off x="1584325" y="4508500"/>
            <a:ext cx="539750" cy="539750"/>
          </a:xfrm>
          <a:prstGeom prst="ellipse">
            <a:avLst/>
          </a:prstGeom>
          <a:noFill/>
          <a:ln w="508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26629" name="Text Box 6"/>
          <p:cNvSpPr txBox="1">
            <a:spLocks noChangeArrowheads="1"/>
          </p:cNvSpPr>
          <p:nvPr/>
        </p:nvSpPr>
        <p:spPr bwMode="auto">
          <a:xfrm>
            <a:off x="4860925" y="2276475"/>
            <a:ext cx="4175125" cy="888578"/>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defTabSz="449263" eaLnBrk="0" hangingPunct="0">
              <a:defRPr>
                <a:solidFill>
                  <a:schemeClr val="tx1"/>
                </a:solidFill>
                <a:latin typeface="Arial" panose="020B0604020202020204" pitchFamily="34" charset="0"/>
              </a:defRPr>
            </a:lvl1pPr>
            <a:lvl2pPr marL="742950" indent="-285750" defTabSz="449263" eaLnBrk="0" hangingPunct="0">
              <a:defRPr>
                <a:solidFill>
                  <a:schemeClr val="tx1"/>
                </a:solidFill>
                <a:latin typeface="Arial" panose="020B0604020202020204" pitchFamily="34" charset="0"/>
              </a:defRPr>
            </a:lvl2pPr>
            <a:lvl3pPr marL="1143000" indent="-228600" defTabSz="449263" eaLnBrk="0" hangingPunct="0">
              <a:defRPr>
                <a:solidFill>
                  <a:schemeClr val="tx1"/>
                </a:solidFill>
                <a:latin typeface="Arial" panose="020B0604020202020204" pitchFamily="34" charset="0"/>
              </a:defRPr>
            </a:lvl3pPr>
            <a:lvl4pPr marL="1600200" indent="-228600" defTabSz="449263" eaLnBrk="0" hangingPunct="0">
              <a:defRPr>
                <a:solidFill>
                  <a:schemeClr val="tx1"/>
                </a:solidFill>
                <a:latin typeface="Arial" panose="020B0604020202020204" pitchFamily="34" charset="0"/>
              </a:defRPr>
            </a:lvl4pPr>
            <a:lvl5pPr marL="2057400" indent="-228600" defTabSz="449263" eaLnBrk="0" hangingPunct="0">
              <a:defRPr>
                <a:solidFill>
                  <a:schemeClr val="tx1"/>
                </a:solidFill>
                <a:latin typeface="Arial" panose="020B0604020202020204" pitchFamily="34" charset="0"/>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defRPr>
            </a:lvl9pPr>
          </a:lstStyle>
          <a:p>
            <a:pPr marL="342900" indent="-342900">
              <a:lnSpc>
                <a:spcPct val="86000"/>
              </a:lnSpc>
              <a:buClr>
                <a:srgbClr val="000000"/>
              </a:buClr>
              <a:buSzPct val="100000"/>
              <a:buFont typeface="Arial" panose="020B0604020202020204" pitchFamily="34" charset="0"/>
              <a:buChar char="•"/>
            </a:pPr>
            <a:r>
              <a:rPr lang="de-DE" altLang="de-DE" sz="2000" dirty="0"/>
              <a:t>Abruf letzter Rufe</a:t>
            </a:r>
          </a:p>
          <a:p>
            <a:pPr marL="342900" indent="-342900">
              <a:lnSpc>
                <a:spcPct val="86000"/>
              </a:lnSpc>
              <a:buClr>
                <a:srgbClr val="000000"/>
              </a:buClr>
              <a:buSzPct val="100000"/>
              <a:buFont typeface="Arial" panose="020B0604020202020204" pitchFamily="34" charset="0"/>
              <a:buChar char="•"/>
            </a:pPr>
            <a:r>
              <a:rPr lang="de-DE" altLang="de-DE" sz="2000" dirty="0"/>
              <a:t>Abwärtsbewegung in Menüebene</a:t>
            </a:r>
          </a:p>
        </p:txBody>
      </p:sp>
      <p:sp>
        <p:nvSpPr>
          <p:cNvPr id="26630" name="Text Box 7"/>
          <p:cNvSpPr txBox="1">
            <a:spLocks noChangeArrowheads="1"/>
          </p:cNvSpPr>
          <p:nvPr/>
        </p:nvSpPr>
        <p:spPr bwMode="auto">
          <a:xfrm>
            <a:off x="3433763" y="1268413"/>
            <a:ext cx="2651125" cy="359202"/>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defTabSz="449263" eaLnBrk="0" hangingPunct="0">
              <a:defRPr>
                <a:solidFill>
                  <a:schemeClr val="tx1"/>
                </a:solidFill>
                <a:latin typeface="Arial" panose="020B0604020202020204" pitchFamily="34" charset="0"/>
              </a:defRPr>
            </a:lvl1pPr>
            <a:lvl2pPr marL="742950" indent="-285750" defTabSz="449263" eaLnBrk="0" hangingPunct="0">
              <a:defRPr>
                <a:solidFill>
                  <a:schemeClr val="tx1"/>
                </a:solidFill>
                <a:latin typeface="Arial" panose="020B0604020202020204" pitchFamily="34" charset="0"/>
              </a:defRPr>
            </a:lvl2pPr>
            <a:lvl3pPr marL="1143000" indent="-228600" defTabSz="449263" eaLnBrk="0" hangingPunct="0">
              <a:defRPr>
                <a:solidFill>
                  <a:schemeClr val="tx1"/>
                </a:solidFill>
                <a:latin typeface="Arial" panose="020B0604020202020204" pitchFamily="34" charset="0"/>
              </a:defRPr>
            </a:lvl3pPr>
            <a:lvl4pPr marL="1600200" indent="-228600" defTabSz="449263" eaLnBrk="0" hangingPunct="0">
              <a:defRPr>
                <a:solidFill>
                  <a:schemeClr val="tx1"/>
                </a:solidFill>
                <a:latin typeface="Arial" panose="020B0604020202020204" pitchFamily="34" charset="0"/>
              </a:defRPr>
            </a:lvl4pPr>
            <a:lvl5pPr marL="2057400" indent="-228600" defTabSz="449263" eaLnBrk="0" hangingPunct="0">
              <a:defRPr>
                <a:solidFill>
                  <a:schemeClr val="tx1"/>
                </a:solidFill>
                <a:latin typeface="Arial" panose="020B0604020202020204" pitchFamily="34" charset="0"/>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defRPr>
            </a:lvl9pPr>
          </a:lstStyle>
          <a:p>
            <a:pPr>
              <a:lnSpc>
                <a:spcPct val="86000"/>
              </a:lnSpc>
              <a:spcBef>
                <a:spcPct val="50000"/>
              </a:spcBef>
              <a:buClr>
                <a:srgbClr val="000000"/>
              </a:buClr>
              <a:buSzPct val="100000"/>
              <a:buFont typeface="Times New Roman" panose="02020603050405020304" pitchFamily="18" charset="0"/>
              <a:buNone/>
            </a:pPr>
            <a:r>
              <a:rPr lang="de-DE" altLang="de-DE" sz="2000" b="1" dirty="0"/>
              <a:t>Navigationstaste</a:t>
            </a:r>
          </a:p>
        </p:txBody>
      </p:sp>
      <p:pic>
        <p:nvPicPr>
          <p:cNvPr id="26631"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76600" y="2133600"/>
            <a:ext cx="1484313" cy="906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632" name="Picture 9"/>
          <p:cNvPicPr>
            <a:picLocks noChangeAspect="1" noChangeArrowheads="1"/>
          </p:cNvPicPr>
          <p:nvPr/>
        </p:nvPicPr>
        <p:blipFill>
          <a:blip r:embed="rId5">
            <a:extLst>
              <a:ext uri="{28A0092B-C50C-407E-A947-70E740481C1C}">
                <a14:useLocalDpi xmlns:a14="http://schemas.microsoft.com/office/drawing/2010/main" val="0"/>
              </a:ext>
            </a:extLst>
          </a:blip>
          <a:srcRect r="4115"/>
          <a:stretch>
            <a:fillRect/>
          </a:stretch>
        </p:blipFill>
        <p:spPr bwMode="auto">
          <a:xfrm>
            <a:off x="3348038" y="3386138"/>
            <a:ext cx="1368425" cy="835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6633" name="Text Box 10"/>
          <p:cNvSpPr txBox="1">
            <a:spLocks noChangeArrowheads="1"/>
          </p:cNvSpPr>
          <p:nvPr/>
        </p:nvSpPr>
        <p:spPr bwMode="auto">
          <a:xfrm>
            <a:off x="4859338" y="3460750"/>
            <a:ext cx="3816350" cy="62389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defTabSz="449263" eaLnBrk="0" hangingPunct="0">
              <a:defRPr>
                <a:solidFill>
                  <a:schemeClr val="tx1"/>
                </a:solidFill>
                <a:latin typeface="Arial" panose="020B0604020202020204" pitchFamily="34" charset="0"/>
              </a:defRPr>
            </a:lvl1pPr>
            <a:lvl2pPr marL="742950" indent="-285750" defTabSz="449263" eaLnBrk="0" hangingPunct="0">
              <a:defRPr>
                <a:solidFill>
                  <a:schemeClr val="tx1"/>
                </a:solidFill>
                <a:latin typeface="Arial" panose="020B0604020202020204" pitchFamily="34" charset="0"/>
              </a:defRPr>
            </a:lvl2pPr>
            <a:lvl3pPr marL="1143000" indent="-228600" defTabSz="449263" eaLnBrk="0" hangingPunct="0">
              <a:defRPr>
                <a:solidFill>
                  <a:schemeClr val="tx1"/>
                </a:solidFill>
                <a:latin typeface="Arial" panose="020B0604020202020204" pitchFamily="34" charset="0"/>
              </a:defRPr>
            </a:lvl3pPr>
            <a:lvl4pPr marL="1600200" indent="-228600" defTabSz="449263" eaLnBrk="0" hangingPunct="0">
              <a:defRPr>
                <a:solidFill>
                  <a:schemeClr val="tx1"/>
                </a:solidFill>
                <a:latin typeface="Arial" panose="020B0604020202020204" pitchFamily="34" charset="0"/>
              </a:defRPr>
            </a:lvl4pPr>
            <a:lvl5pPr marL="2057400" indent="-228600" defTabSz="449263" eaLnBrk="0" hangingPunct="0">
              <a:defRPr>
                <a:solidFill>
                  <a:schemeClr val="tx1"/>
                </a:solidFill>
                <a:latin typeface="Arial" panose="020B0604020202020204" pitchFamily="34" charset="0"/>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defRPr>
            </a:lvl9pPr>
          </a:lstStyle>
          <a:p>
            <a:pPr marL="342900" indent="-342900">
              <a:lnSpc>
                <a:spcPct val="86000"/>
              </a:lnSpc>
              <a:buClr>
                <a:srgbClr val="000000"/>
              </a:buClr>
              <a:buSzPct val="100000"/>
              <a:buFont typeface="Arial" panose="020B0604020202020204" pitchFamily="34" charset="0"/>
              <a:buChar char="•"/>
            </a:pPr>
            <a:r>
              <a:rPr lang="de-DE" altLang="de-DE" sz="2000" dirty="0"/>
              <a:t>Menüebene aufwärts</a:t>
            </a:r>
          </a:p>
          <a:p>
            <a:pPr marL="342900" indent="-342900">
              <a:lnSpc>
                <a:spcPct val="86000"/>
              </a:lnSpc>
              <a:buClr>
                <a:srgbClr val="000000"/>
              </a:buClr>
              <a:buSzPct val="100000"/>
              <a:buFont typeface="Arial" panose="020B0604020202020204" pitchFamily="34" charset="0"/>
              <a:buChar char="•"/>
            </a:pPr>
            <a:r>
              <a:rPr lang="de-DE" altLang="de-DE" sz="2000" dirty="0"/>
              <a:t>Favoritengruppe</a:t>
            </a:r>
          </a:p>
        </p:txBody>
      </p:sp>
      <p:pic>
        <p:nvPicPr>
          <p:cNvPr id="26634" name="Picture 11"/>
          <p:cNvPicPr>
            <a:picLocks noChangeAspect="1" noChangeArrowheads="1"/>
          </p:cNvPicPr>
          <p:nvPr/>
        </p:nvPicPr>
        <p:blipFill>
          <a:blip r:embed="rId6">
            <a:extLst>
              <a:ext uri="{28A0092B-C50C-407E-A947-70E740481C1C}">
                <a14:useLocalDpi xmlns:a14="http://schemas.microsoft.com/office/drawing/2010/main" val="0"/>
              </a:ext>
            </a:extLst>
          </a:blip>
          <a:srcRect r="4115"/>
          <a:stretch>
            <a:fillRect/>
          </a:stretch>
        </p:blipFill>
        <p:spPr bwMode="auto">
          <a:xfrm>
            <a:off x="3348038" y="4524375"/>
            <a:ext cx="1368425" cy="849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6635" name="Text Box 12"/>
          <p:cNvSpPr txBox="1">
            <a:spLocks noChangeArrowheads="1"/>
          </p:cNvSpPr>
          <p:nvPr/>
        </p:nvSpPr>
        <p:spPr bwMode="auto">
          <a:xfrm>
            <a:off x="4868863" y="4637088"/>
            <a:ext cx="3816350" cy="62389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defTabSz="449263" eaLnBrk="0" hangingPunct="0">
              <a:defRPr>
                <a:solidFill>
                  <a:schemeClr val="tx1"/>
                </a:solidFill>
                <a:latin typeface="Arial" panose="020B0604020202020204" pitchFamily="34" charset="0"/>
              </a:defRPr>
            </a:lvl1pPr>
            <a:lvl2pPr marL="742950" indent="-285750" defTabSz="449263" eaLnBrk="0" hangingPunct="0">
              <a:defRPr>
                <a:solidFill>
                  <a:schemeClr val="tx1"/>
                </a:solidFill>
                <a:latin typeface="Arial" panose="020B0604020202020204" pitchFamily="34" charset="0"/>
              </a:defRPr>
            </a:lvl2pPr>
            <a:lvl3pPr marL="1143000" indent="-228600" defTabSz="449263" eaLnBrk="0" hangingPunct="0">
              <a:defRPr>
                <a:solidFill>
                  <a:schemeClr val="tx1"/>
                </a:solidFill>
                <a:latin typeface="Arial" panose="020B0604020202020204" pitchFamily="34" charset="0"/>
              </a:defRPr>
            </a:lvl3pPr>
            <a:lvl4pPr marL="1600200" indent="-228600" defTabSz="449263" eaLnBrk="0" hangingPunct="0">
              <a:defRPr>
                <a:solidFill>
                  <a:schemeClr val="tx1"/>
                </a:solidFill>
                <a:latin typeface="Arial" panose="020B0604020202020204" pitchFamily="34" charset="0"/>
              </a:defRPr>
            </a:lvl4pPr>
            <a:lvl5pPr marL="2057400" indent="-228600" defTabSz="449263" eaLnBrk="0" hangingPunct="0">
              <a:defRPr>
                <a:solidFill>
                  <a:schemeClr val="tx1"/>
                </a:solidFill>
                <a:latin typeface="Arial" panose="020B0604020202020204" pitchFamily="34" charset="0"/>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defRPr>
            </a:lvl9pPr>
          </a:lstStyle>
          <a:p>
            <a:pPr marL="342900" indent="-342900">
              <a:lnSpc>
                <a:spcPct val="86000"/>
              </a:lnSpc>
              <a:buClr>
                <a:srgbClr val="000000"/>
              </a:buClr>
              <a:buSzPct val="100000"/>
              <a:buFont typeface="Arial" panose="020B0604020202020204" pitchFamily="34" charset="0"/>
              <a:buChar char="•"/>
            </a:pPr>
            <a:r>
              <a:rPr lang="de-DE" altLang="de-DE" sz="2000" dirty="0"/>
              <a:t>Bewegen in den Rufgruppen</a:t>
            </a:r>
          </a:p>
          <a:p>
            <a:pPr marL="342900" indent="-342900">
              <a:lnSpc>
                <a:spcPct val="86000"/>
              </a:lnSpc>
              <a:buClr>
                <a:srgbClr val="000000"/>
              </a:buClr>
              <a:buSzPct val="100000"/>
              <a:buFont typeface="Arial" panose="020B0604020202020204" pitchFamily="34" charset="0"/>
              <a:buChar char="•"/>
            </a:pPr>
            <a:r>
              <a:rPr lang="de-DE" altLang="de-DE" sz="2000" dirty="0"/>
              <a:t>Bewegen links rechts in SDS </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Grafik 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0638" y="646113"/>
            <a:ext cx="3729038" cy="559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7044" name="Text Box 4"/>
          <p:cNvSpPr txBox="1">
            <a:spLocks noChangeArrowheads="1"/>
          </p:cNvSpPr>
          <p:nvPr/>
        </p:nvSpPr>
        <p:spPr bwMode="auto">
          <a:xfrm>
            <a:off x="3419475" y="1916113"/>
            <a:ext cx="5473700" cy="396875"/>
          </a:xfrm>
          <a:prstGeom prst="rect">
            <a:avLst/>
          </a:prstGeom>
          <a:noFill/>
          <a:ln>
            <a:noFill/>
          </a:ln>
          <a:effectLst/>
          <a:extLst>
            <a:ext uri="{909E8E84-426E-40DD-AFC4-6F175D3DCCD1}">
              <a14:hiddenFill xmlns:a14="http://schemas.microsoft.com/office/drawing/2010/main">
                <a:solidFill>
                  <a:srgbClr val="EAEAEA"/>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sz="2000" b="1" dirty="0"/>
              <a:t>Bitte schalten Sie das Funkgerät ein.</a:t>
            </a:r>
          </a:p>
        </p:txBody>
      </p:sp>
      <p:grpSp>
        <p:nvGrpSpPr>
          <p:cNvPr id="87067" name="Group 27"/>
          <p:cNvGrpSpPr>
            <a:grpSpLocks/>
          </p:cNvGrpSpPr>
          <p:nvPr/>
        </p:nvGrpSpPr>
        <p:grpSpPr bwMode="auto">
          <a:xfrm>
            <a:off x="1941513" y="2708275"/>
            <a:ext cx="6816725" cy="2286000"/>
            <a:chOff x="1223" y="1706"/>
            <a:chExt cx="4294" cy="1440"/>
          </a:xfrm>
        </p:grpSpPr>
        <p:sp>
          <p:nvSpPr>
            <p:cNvPr id="27656" name="Text Box 12"/>
            <p:cNvSpPr txBox="1">
              <a:spLocks noChangeArrowheads="1"/>
            </p:cNvSpPr>
            <p:nvPr/>
          </p:nvSpPr>
          <p:spPr bwMode="auto">
            <a:xfrm>
              <a:off x="2154" y="1706"/>
              <a:ext cx="3363" cy="226"/>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marL="342900" indent="-342900" defTabSz="449263" eaLnBrk="0" hangingPunct="0">
                <a:defRPr>
                  <a:solidFill>
                    <a:schemeClr val="tx1"/>
                  </a:solidFill>
                  <a:latin typeface="Arial" panose="020B0604020202020204" pitchFamily="34" charset="0"/>
                </a:defRPr>
              </a:lvl1pPr>
              <a:lvl2pPr marL="742950" indent="-285750" defTabSz="449263" eaLnBrk="0" hangingPunct="0">
                <a:defRPr>
                  <a:solidFill>
                    <a:schemeClr val="tx1"/>
                  </a:solidFill>
                  <a:latin typeface="Arial" panose="020B0604020202020204" pitchFamily="34" charset="0"/>
                </a:defRPr>
              </a:lvl2pPr>
              <a:lvl3pPr marL="1143000" indent="-228600" defTabSz="449263" eaLnBrk="0" hangingPunct="0">
                <a:defRPr>
                  <a:solidFill>
                    <a:schemeClr val="tx1"/>
                  </a:solidFill>
                  <a:latin typeface="Arial" panose="020B0604020202020204" pitchFamily="34" charset="0"/>
                </a:defRPr>
              </a:lvl3pPr>
              <a:lvl4pPr marL="1600200" indent="-228600" defTabSz="449263" eaLnBrk="0" hangingPunct="0">
                <a:defRPr>
                  <a:solidFill>
                    <a:schemeClr val="tx1"/>
                  </a:solidFill>
                  <a:latin typeface="Arial" panose="020B0604020202020204" pitchFamily="34" charset="0"/>
                </a:defRPr>
              </a:lvl4pPr>
              <a:lvl5pPr marL="2057400" indent="-228600" defTabSz="449263" eaLnBrk="0" hangingPunct="0">
                <a:defRPr>
                  <a:solidFill>
                    <a:schemeClr val="tx1"/>
                  </a:solidFill>
                  <a:latin typeface="Arial" panose="020B0604020202020204" pitchFamily="34" charset="0"/>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defRPr>
              </a:lvl9pPr>
            </a:lstStyle>
            <a:p>
              <a:pPr marL="0" indent="0">
                <a:lnSpc>
                  <a:spcPct val="86000"/>
                </a:lnSpc>
                <a:buClr>
                  <a:srgbClr val="000000"/>
                </a:buClr>
                <a:buSzPct val="100000"/>
              </a:pPr>
              <a:r>
                <a:rPr lang="de-DE" altLang="de-DE" sz="2000" dirty="0">
                  <a:solidFill>
                    <a:srgbClr val="0000FF"/>
                  </a:solidFill>
                </a:rPr>
                <a:t>Ein- / Aus-Taste ca. 2 Sekunden drücken</a:t>
              </a:r>
              <a:endParaRPr lang="de-DE" altLang="de-DE" sz="2000" dirty="0"/>
            </a:p>
          </p:txBody>
        </p:sp>
        <p:sp>
          <p:nvSpPr>
            <p:cNvPr id="27657" name="Oval 20"/>
            <p:cNvSpPr>
              <a:spLocks noChangeArrowheads="1"/>
            </p:cNvSpPr>
            <p:nvPr/>
          </p:nvSpPr>
          <p:spPr bwMode="auto">
            <a:xfrm>
              <a:off x="1223" y="2874"/>
              <a:ext cx="272" cy="272"/>
            </a:xfrm>
            <a:prstGeom prst="ellipse">
              <a:avLst/>
            </a:prstGeom>
            <a:noFill/>
            <a:ln w="508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grpSp>
      <p:sp>
        <p:nvSpPr>
          <p:cNvPr id="87062" name="Text Box 22"/>
          <p:cNvSpPr txBox="1">
            <a:spLocks noChangeArrowheads="1"/>
          </p:cNvSpPr>
          <p:nvPr/>
        </p:nvSpPr>
        <p:spPr bwMode="auto">
          <a:xfrm>
            <a:off x="3419475" y="3605213"/>
            <a:ext cx="5724525" cy="1990418"/>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defTabSz="449263" eaLnBrk="0" hangingPunct="0">
              <a:defRPr>
                <a:solidFill>
                  <a:schemeClr val="tx1"/>
                </a:solidFill>
                <a:latin typeface="Arial" panose="020B0604020202020204" pitchFamily="34" charset="0"/>
              </a:defRPr>
            </a:lvl1pPr>
            <a:lvl2pPr marL="742950" indent="-285750" defTabSz="449263" eaLnBrk="0" hangingPunct="0">
              <a:defRPr>
                <a:solidFill>
                  <a:schemeClr val="tx1"/>
                </a:solidFill>
                <a:latin typeface="Arial" panose="020B0604020202020204" pitchFamily="34" charset="0"/>
              </a:defRPr>
            </a:lvl2pPr>
            <a:lvl3pPr marL="1143000" indent="-228600" defTabSz="449263" eaLnBrk="0" hangingPunct="0">
              <a:defRPr>
                <a:solidFill>
                  <a:schemeClr val="tx1"/>
                </a:solidFill>
                <a:latin typeface="Arial" panose="020B0604020202020204" pitchFamily="34" charset="0"/>
              </a:defRPr>
            </a:lvl3pPr>
            <a:lvl4pPr marL="1600200" indent="-228600" defTabSz="449263" eaLnBrk="0" hangingPunct="0">
              <a:defRPr>
                <a:solidFill>
                  <a:schemeClr val="tx1"/>
                </a:solidFill>
                <a:latin typeface="Arial" panose="020B0604020202020204" pitchFamily="34" charset="0"/>
              </a:defRPr>
            </a:lvl4pPr>
            <a:lvl5pPr marL="2057400" indent="-228600" defTabSz="449263" eaLnBrk="0" hangingPunct="0">
              <a:defRPr>
                <a:solidFill>
                  <a:schemeClr val="tx1"/>
                </a:solidFill>
                <a:latin typeface="Arial" panose="020B0604020202020204" pitchFamily="34" charset="0"/>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defRPr>
            </a:lvl9pPr>
          </a:lstStyle>
          <a:p>
            <a:pPr marL="342900" indent="-342900">
              <a:lnSpc>
                <a:spcPct val="86000"/>
              </a:lnSpc>
              <a:spcBef>
                <a:spcPct val="50000"/>
              </a:spcBef>
              <a:buClr>
                <a:srgbClr val="000000"/>
              </a:buClr>
              <a:buSzPct val="100000"/>
              <a:buFont typeface="Arial" panose="020B0604020202020204" pitchFamily="34" charset="0"/>
              <a:buChar char="•"/>
            </a:pPr>
            <a:r>
              <a:rPr lang="de-DE" altLang="de-DE" sz="2000" dirty="0"/>
              <a:t>Das Gerät meldet sich mit dem zuletzt eingestellten Betriebszustand an.</a:t>
            </a:r>
          </a:p>
          <a:p>
            <a:pPr>
              <a:lnSpc>
                <a:spcPct val="86000"/>
              </a:lnSpc>
              <a:spcBef>
                <a:spcPct val="50000"/>
              </a:spcBef>
              <a:buClr>
                <a:srgbClr val="000000"/>
              </a:buClr>
              <a:buSzPct val="100000"/>
              <a:buFont typeface="Times New Roman" panose="02020603050405020304" pitchFamily="18" charset="0"/>
              <a:buNone/>
            </a:pPr>
            <a:endParaRPr lang="de-DE" altLang="de-DE" sz="2000" dirty="0"/>
          </a:p>
          <a:p>
            <a:pPr marL="342900" indent="-342900">
              <a:lnSpc>
                <a:spcPct val="86000"/>
              </a:lnSpc>
              <a:spcBef>
                <a:spcPct val="50000"/>
              </a:spcBef>
              <a:buClr>
                <a:srgbClr val="000000"/>
              </a:buClr>
              <a:buSzPct val="100000"/>
              <a:buFont typeface="Arial" panose="020B0604020202020204" pitchFamily="34" charset="0"/>
              <a:buChar char="•"/>
            </a:pPr>
            <a:r>
              <a:rPr lang="de-DE" altLang="de-DE" sz="2000" dirty="0"/>
              <a:t>Beim Einschalten werden aktueller  Softwarestand und Programmierung angezeigt.</a:t>
            </a:r>
          </a:p>
        </p:txBody>
      </p:sp>
      <p:sp>
        <p:nvSpPr>
          <p:cNvPr id="27654" name="Text Box 23"/>
          <p:cNvSpPr txBox="1">
            <a:spLocks noChangeArrowheads="1"/>
          </p:cNvSpPr>
          <p:nvPr/>
        </p:nvSpPr>
        <p:spPr bwMode="auto">
          <a:xfrm>
            <a:off x="0" y="646113"/>
            <a:ext cx="9144000" cy="379412"/>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defTabSz="449263" eaLnBrk="0" hangingPunct="0">
              <a:defRPr>
                <a:solidFill>
                  <a:schemeClr val="tx1"/>
                </a:solidFill>
                <a:latin typeface="Arial" panose="020B0604020202020204" pitchFamily="34" charset="0"/>
              </a:defRPr>
            </a:lvl1pPr>
            <a:lvl2pPr marL="742950" indent="-285750" defTabSz="449263" eaLnBrk="0" hangingPunct="0">
              <a:defRPr>
                <a:solidFill>
                  <a:schemeClr val="tx1"/>
                </a:solidFill>
                <a:latin typeface="Arial" panose="020B0604020202020204" pitchFamily="34" charset="0"/>
              </a:defRPr>
            </a:lvl2pPr>
            <a:lvl3pPr marL="1143000" indent="-228600" defTabSz="449263" eaLnBrk="0" hangingPunct="0">
              <a:defRPr>
                <a:solidFill>
                  <a:schemeClr val="tx1"/>
                </a:solidFill>
                <a:latin typeface="Arial" panose="020B0604020202020204" pitchFamily="34" charset="0"/>
              </a:defRPr>
            </a:lvl3pPr>
            <a:lvl4pPr marL="1600200" indent="-228600" defTabSz="449263" eaLnBrk="0" hangingPunct="0">
              <a:defRPr>
                <a:solidFill>
                  <a:schemeClr val="tx1"/>
                </a:solidFill>
                <a:latin typeface="Arial" panose="020B0604020202020204" pitchFamily="34" charset="0"/>
              </a:defRPr>
            </a:lvl4pPr>
            <a:lvl5pPr marL="2057400" indent="-228600" defTabSz="449263" eaLnBrk="0" hangingPunct="0">
              <a:defRPr>
                <a:solidFill>
                  <a:schemeClr val="tx1"/>
                </a:solidFill>
                <a:latin typeface="Arial" panose="020B0604020202020204" pitchFamily="34" charset="0"/>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defRPr>
            </a:lvl9pPr>
          </a:lstStyle>
          <a:p>
            <a:pPr algn="ctr">
              <a:lnSpc>
                <a:spcPct val="86000"/>
              </a:lnSpc>
              <a:spcBef>
                <a:spcPct val="50000"/>
              </a:spcBef>
              <a:buClr>
                <a:srgbClr val="000000"/>
              </a:buClr>
              <a:buSzPct val="100000"/>
              <a:buFont typeface="Times New Roman" panose="02020603050405020304" pitchFamily="18" charset="0"/>
              <a:buNone/>
            </a:pPr>
            <a:r>
              <a:rPr lang="de-DE" altLang="de-DE" sz="2200" b="1" u="sng"/>
              <a:t>Funktionen des Endgerätes</a:t>
            </a:r>
          </a:p>
        </p:txBody>
      </p:sp>
      <p:sp>
        <p:nvSpPr>
          <p:cNvPr id="27655" name="Text Box 24"/>
          <p:cNvSpPr txBox="1">
            <a:spLocks noChangeArrowheads="1"/>
          </p:cNvSpPr>
          <p:nvPr/>
        </p:nvSpPr>
        <p:spPr bwMode="auto">
          <a:xfrm>
            <a:off x="3433763" y="1268413"/>
            <a:ext cx="2651125" cy="354012"/>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defTabSz="449263" eaLnBrk="0" hangingPunct="0">
              <a:defRPr>
                <a:solidFill>
                  <a:schemeClr val="tx1"/>
                </a:solidFill>
                <a:latin typeface="Arial" panose="020B0604020202020204" pitchFamily="34" charset="0"/>
              </a:defRPr>
            </a:lvl1pPr>
            <a:lvl2pPr marL="742950" indent="-285750" defTabSz="449263" eaLnBrk="0" hangingPunct="0">
              <a:defRPr>
                <a:solidFill>
                  <a:schemeClr val="tx1"/>
                </a:solidFill>
                <a:latin typeface="Arial" panose="020B0604020202020204" pitchFamily="34" charset="0"/>
              </a:defRPr>
            </a:lvl2pPr>
            <a:lvl3pPr marL="1143000" indent="-228600" defTabSz="449263" eaLnBrk="0" hangingPunct="0">
              <a:defRPr>
                <a:solidFill>
                  <a:schemeClr val="tx1"/>
                </a:solidFill>
                <a:latin typeface="Arial" panose="020B0604020202020204" pitchFamily="34" charset="0"/>
              </a:defRPr>
            </a:lvl3pPr>
            <a:lvl4pPr marL="1600200" indent="-228600" defTabSz="449263" eaLnBrk="0" hangingPunct="0">
              <a:defRPr>
                <a:solidFill>
                  <a:schemeClr val="tx1"/>
                </a:solidFill>
                <a:latin typeface="Arial" panose="020B0604020202020204" pitchFamily="34" charset="0"/>
              </a:defRPr>
            </a:lvl4pPr>
            <a:lvl5pPr marL="2057400" indent="-228600" defTabSz="449263" eaLnBrk="0" hangingPunct="0">
              <a:defRPr>
                <a:solidFill>
                  <a:schemeClr val="tx1"/>
                </a:solidFill>
                <a:latin typeface="Arial" panose="020B0604020202020204" pitchFamily="34" charset="0"/>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defRPr>
            </a:lvl9pPr>
          </a:lstStyle>
          <a:p>
            <a:pPr>
              <a:lnSpc>
                <a:spcPct val="86000"/>
              </a:lnSpc>
              <a:spcBef>
                <a:spcPct val="50000"/>
              </a:spcBef>
              <a:buClr>
                <a:srgbClr val="000000"/>
              </a:buClr>
              <a:buSzPct val="100000"/>
              <a:buFont typeface="Times New Roman" panose="02020603050405020304" pitchFamily="18" charset="0"/>
              <a:buNone/>
            </a:pPr>
            <a:r>
              <a:rPr lang="de-DE" altLang="de-DE" sz="2000" b="1"/>
              <a:t>Anmelden im Netz</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7044"/>
                                        </p:tgtEl>
                                        <p:attrNameLst>
                                          <p:attrName>style.visibility</p:attrName>
                                        </p:attrNameLst>
                                      </p:cBhvr>
                                      <p:to>
                                        <p:strVal val="visible"/>
                                      </p:to>
                                    </p:set>
                                    <p:animEffect transition="in" filter="blinds(horizontal)">
                                      <p:cBhvr>
                                        <p:cTn id="7" dur="500"/>
                                        <p:tgtEl>
                                          <p:spTgt spid="8704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87067"/>
                                        </p:tgtEl>
                                        <p:attrNameLst>
                                          <p:attrName>style.visibility</p:attrName>
                                        </p:attrNameLst>
                                      </p:cBhvr>
                                      <p:to>
                                        <p:strVal val="visible"/>
                                      </p:to>
                                    </p:set>
                                    <p:animEffect transition="in" filter="blinds(horizontal)">
                                      <p:cBhvr>
                                        <p:cTn id="12" dur="500"/>
                                        <p:tgtEl>
                                          <p:spTgt spid="8706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87062"/>
                                        </p:tgtEl>
                                        <p:attrNameLst>
                                          <p:attrName>style.visibility</p:attrName>
                                        </p:attrNameLst>
                                      </p:cBhvr>
                                      <p:to>
                                        <p:strVal val="visible"/>
                                      </p:to>
                                    </p:set>
                                    <p:animEffect transition="in" filter="blinds(horizontal)">
                                      <p:cBhvr>
                                        <p:cTn id="17" dur="500"/>
                                        <p:tgtEl>
                                          <p:spTgt spid="870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044" grpId="0"/>
      <p:bldP spid="8706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Grafik 1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0638" y="646113"/>
            <a:ext cx="3729038" cy="559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8089" name="Group 25"/>
          <p:cNvGrpSpPr>
            <a:grpSpLocks/>
          </p:cNvGrpSpPr>
          <p:nvPr/>
        </p:nvGrpSpPr>
        <p:grpSpPr bwMode="auto">
          <a:xfrm>
            <a:off x="1303338" y="2708274"/>
            <a:ext cx="7156450" cy="623888"/>
            <a:chOff x="821" y="1706"/>
            <a:chExt cx="4508" cy="393"/>
          </a:xfrm>
        </p:grpSpPr>
        <p:sp>
          <p:nvSpPr>
            <p:cNvPr id="28681" name="Text Box 12"/>
            <p:cNvSpPr txBox="1">
              <a:spLocks noChangeArrowheads="1"/>
            </p:cNvSpPr>
            <p:nvPr/>
          </p:nvSpPr>
          <p:spPr bwMode="auto">
            <a:xfrm>
              <a:off x="2154" y="1706"/>
              <a:ext cx="3175" cy="393"/>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defTabSz="449263" eaLnBrk="0" hangingPunct="0">
                <a:defRPr>
                  <a:solidFill>
                    <a:schemeClr val="tx1"/>
                  </a:solidFill>
                  <a:latin typeface="Arial" panose="020B0604020202020204" pitchFamily="34" charset="0"/>
                </a:defRPr>
              </a:lvl1pPr>
              <a:lvl2pPr marL="742950" indent="-285750" defTabSz="449263" eaLnBrk="0" hangingPunct="0">
                <a:defRPr>
                  <a:solidFill>
                    <a:schemeClr val="tx1"/>
                  </a:solidFill>
                  <a:latin typeface="Arial" panose="020B0604020202020204" pitchFamily="34" charset="0"/>
                </a:defRPr>
              </a:lvl2pPr>
              <a:lvl3pPr marL="1143000" indent="-228600" defTabSz="449263" eaLnBrk="0" hangingPunct="0">
                <a:defRPr>
                  <a:solidFill>
                    <a:schemeClr val="tx1"/>
                  </a:solidFill>
                  <a:latin typeface="Arial" panose="020B0604020202020204" pitchFamily="34" charset="0"/>
                </a:defRPr>
              </a:lvl3pPr>
              <a:lvl4pPr marL="1600200" indent="-228600" defTabSz="449263" eaLnBrk="0" hangingPunct="0">
                <a:defRPr>
                  <a:solidFill>
                    <a:schemeClr val="tx1"/>
                  </a:solidFill>
                  <a:latin typeface="Arial" panose="020B0604020202020204" pitchFamily="34" charset="0"/>
                </a:defRPr>
              </a:lvl4pPr>
              <a:lvl5pPr marL="2057400" indent="-228600" defTabSz="449263" eaLnBrk="0" hangingPunct="0">
                <a:defRPr>
                  <a:solidFill>
                    <a:schemeClr val="tx1"/>
                  </a:solidFill>
                  <a:latin typeface="Arial" panose="020B0604020202020204" pitchFamily="34" charset="0"/>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defRPr>
              </a:lvl9pPr>
            </a:lstStyle>
            <a:p>
              <a:pPr>
                <a:lnSpc>
                  <a:spcPct val="86000"/>
                </a:lnSpc>
                <a:buClr>
                  <a:srgbClr val="000000"/>
                </a:buClr>
                <a:buSzPct val="100000"/>
              </a:pPr>
              <a:r>
                <a:rPr lang="de-DE" altLang="de-DE" sz="2000" dirty="0">
                  <a:solidFill>
                    <a:srgbClr val="0000FF"/>
                  </a:solidFill>
                </a:rPr>
                <a:t>Navigationsdrehknopf gegen den  Uhrzeigersinn drehen</a:t>
              </a:r>
            </a:p>
          </p:txBody>
        </p:sp>
        <p:sp>
          <p:nvSpPr>
            <p:cNvPr id="28682" name="Oval 13"/>
            <p:cNvSpPr>
              <a:spLocks noChangeArrowheads="1"/>
            </p:cNvSpPr>
            <p:nvPr/>
          </p:nvSpPr>
          <p:spPr bwMode="auto">
            <a:xfrm>
              <a:off x="821" y="1707"/>
              <a:ext cx="272" cy="272"/>
            </a:xfrm>
            <a:prstGeom prst="ellipse">
              <a:avLst/>
            </a:prstGeom>
            <a:noFill/>
            <a:ln w="508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grpSp>
      <p:sp>
        <p:nvSpPr>
          <p:cNvPr id="28676" name="Text Box 15"/>
          <p:cNvSpPr txBox="1">
            <a:spLocks noChangeArrowheads="1"/>
          </p:cNvSpPr>
          <p:nvPr/>
        </p:nvSpPr>
        <p:spPr bwMode="auto">
          <a:xfrm>
            <a:off x="3419475" y="3575050"/>
            <a:ext cx="5338763" cy="61595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defTabSz="449263" eaLnBrk="0" hangingPunct="0">
              <a:defRPr>
                <a:solidFill>
                  <a:schemeClr val="tx1"/>
                </a:solidFill>
                <a:latin typeface="Arial" panose="020B0604020202020204" pitchFamily="34" charset="0"/>
              </a:defRPr>
            </a:lvl1pPr>
            <a:lvl2pPr marL="742950" indent="-285750" defTabSz="449263" eaLnBrk="0" hangingPunct="0">
              <a:defRPr>
                <a:solidFill>
                  <a:schemeClr val="tx1"/>
                </a:solidFill>
                <a:latin typeface="Arial" panose="020B0604020202020204" pitchFamily="34" charset="0"/>
              </a:defRPr>
            </a:lvl2pPr>
            <a:lvl3pPr marL="1143000" indent="-228600" defTabSz="449263" eaLnBrk="0" hangingPunct="0">
              <a:defRPr>
                <a:solidFill>
                  <a:schemeClr val="tx1"/>
                </a:solidFill>
                <a:latin typeface="Arial" panose="020B0604020202020204" pitchFamily="34" charset="0"/>
              </a:defRPr>
            </a:lvl3pPr>
            <a:lvl4pPr marL="1600200" indent="-228600" defTabSz="449263" eaLnBrk="0" hangingPunct="0">
              <a:defRPr>
                <a:solidFill>
                  <a:schemeClr val="tx1"/>
                </a:solidFill>
                <a:latin typeface="Arial" panose="020B0604020202020204" pitchFamily="34" charset="0"/>
              </a:defRPr>
            </a:lvl4pPr>
            <a:lvl5pPr marL="2057400" indent="-228600" defTabSz="449263" eaLnBrk="0" hangingPunct="0">
              <a:defRPr>
                <a:solidFill>
                  <a:schemeClr val="tx1"/>
                </a:solidFill>
                <a:latin typeface="Arial" panose="020B0604020202020204" pitchFamily="34" charset="0"/>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defRPr>
            </a:lvl9pPr>
          </a:lstStyle>
          <a:p>
            <a:pPr>
              <a:lnSpc>
                <a:spcPct val="86000"/>
              </a:lnSpc>
              <a:spcBef>
                <a:spcPct val="50000"/>
              </a:spcBef>
              <a:buClr>
                <a:srgbClr val="000000"/>
              </a:buClr>
              <a:buSzPct val="100000"/>
              <a:buFont typeface="Times New Roman" panose="02020603050405020304" pitchFamily="18" charset="0"/>
              <a:buNone/>
            </a:pPr>
            <a:r>
              <a:rPr lang="de-DE" altLang="de-DE" sz="2000"/>
              <a:t>Dieses wird im Display durch einen Balken angezeigt.</a:t>
            </a:r>
          </a:p>
        </p:txBody>
      </p:sp>
      <p:sp>
        <p:nvSpPr>
          <p:cNvPr id="28677" name="Text Box 18"/>
          <p:cNvSpPr txBox="1">
            <a:spLocks noChangeArrowheads="1"/>
          </p:cNvSpPr>
          <p:nvPr/>
        </p:nvSpPr>
        <p:spPr bwMode="auto">
          <a:xfrm>
            <a:off x="0" y="646113"/>
            <a:ext cx="9144000" cy="379412"/>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defTabSz="449263" eaLnBrk="0" hangingPunct="0">
              <a:defRPr>
                <a:solidFill>
                  <a:schemeClr val="tx1"/>
                </a:solidFill>
                <a:latin typeface="Arial" panose="020B0604020202020204" pitchFamily="34" charset="0"/>
              </a:defRPr>
            </a:lvl1pPr>
            <a:lvl2pPr marL="742950" indent="-285750" defTabSz="449263" eaLnBrk="0" hangingPunct="0">
              <a:defRPr>
                <a:solidFill>
                  <a:schemeClr val="tx1"/>
                </a:solidFill>
                <a:latin typeface="Arial" panose="020B0604020202020204" pitchFamily="34" charset="0"/>
              </a:defRPr>
            </a:lvl2pPr>
            <a:lvl3pPr marL="1143000" indent="-228600" defTabSz="449263" eaLnBrk="0" hangingPunct="0">
              <a:defRPr>
                <a:solidFill>
                  <a:schemeClr val="tx1"/>
                </a:solidFill>
                <a:latin typeface="Arial" panose="020B0604020202020204" pitchFamily="34" charset="0"/>
              </a:defRPr>
            </a:lvl3pPr>
            <a:lvl4pPr marL="1600200" indent="-228600" defTabSz="449263" eaLnBrk="0" hangingPunct="0">
              <a:defRPr>
                <a:solidFill>
                  <a:schemeClr val="tx1"/>
                </a:solidFill>
                <a:latin typeface="Arial" panose="020B0604020202020204" pitchFamily="34" charset="0"/>
              </a:defRPr>
            </a:lvl4pPr>
            <a:lvl5pPr marL="2057400" indent="-228600" defTabSz="449263" eaLnBrk="0" hangingPunct="0">
              <a:defRPr>
                <a:solidFill>
                  <a:schemeClr val="tx1"/>
                </a:solidFill>
                <a:latin typeface="Arial" panose="020B0604020202020204" pitchFamily="34" charset="0"/>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defRPr>
            </a:lvl9pPr>
          </a:lstStyle>
          <a:p>
            <a:pPr algn="ctr">
              <a:lnSpc>
                <a:spcPct val="86000"/>
              </a:lnSpc>
              <a:spcBef>
                <a:spcPct val="50000"/>
              </a:spcBef>
              <a:buClr>
                <a:srgbClr val="000000"/>
              </a:buClr>
              <a:buSzPct val="100000"/>
              <a:buFont typeface="Times New Roman" panose="02020603050405020304" pitchFamily="18" charset="0"/>
              <a:buNone/>
            </a:pPr>
            <a:r>
              <a:rPr lang="de-DE" altLang="de-DE" sz="2200" b="1" u="sng"/>
              <a:t>Funktionen des Endgerätes</a:t>
            </a:r>
          </a:p>
        </p:txBody>
      </p:sp>
      <p:sp>
        <p:nvSpPr>
          <p:cNvPr id="28678" name="Text Box 19"/>
          <p:cNvSpPr txBox="1">
            <a:spLocks noChangeArrowheads="1"/>
          </p:cNvSpPr>
          <p:nvPr/>
        </p:nvSpPr>
        <p:spPr bwMode="auto">
          <a:xfrm>
            <a:off x="3433763" y="1268413"/>
            <a:ext cx="2867025" cy="354012"/>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defTabSz="449263" eaLnBrk="0" hangingPunct="0">
              <a:defRPr>
                <a:solidFill>
                  <a:schemeClr val="tx1"/>
                </a:solidFill>
                <a:latin typeface="Arial" panose="020B0604020202020204" pitchFamily="34" charset="0"/>
              </a:defRPr>
            </a:lvl1pPr>
            <a:lvl2pPr marL="742950" indent="-285750" defTabSz="449263" eaLnBrk="0" hangingPunct="0">
              <a:defRPr>
                <a:solidFill>
                  <a:schemeClr val="tx1"/>
                </a:solidFill>
                <a:latin typeface="Arial" panose="020B0604020202020204" pitchFamily="34" charset="0"/>
              </a:defRPr>
            </a:lvl2pPr>
            <a:lvl3pPr marL="1143000" indent="-228600" defTabSz="449263" eaLnBrk="0" hangingPunct="0">
              <a:defRPr>
                <a:solidFill>
                  <a:schemeClr val="tx1"/>
                </a:solidFill>
                <a:latin typeface="Arial" panose="020B0604020202020204" pitchFamily="34" charset="0"/>
              </a:defRPr>
            </a:lvl3pPr>
            <a:lvl4pPr marL="1600200" indent="-228600" defTabSz="449263" eaLnBrk="0" hangingPunct="0">
              <a:defRPr>
                <a:solidFill>
                  <a:schemeClr val="tx1"/>
                </a:solidFill>
                <a:latin typeface="Arial" panose="020B0604020202020204" pitchFamily="34" charset="0"/>
              </a:defRPr>
            </a:lvl4pPr>
            <a:lvl5pPr marL="2057400" indent="-228600" defTabSz="449263" eaLnBrk="0" hangingPunct="0">
              <a:defRPr>
                <a:solidFill>
                  <a:schemeClr val="tx1"/>
                </a:solidFill>
                <a:latin typeface="Arial" panose="020B0604020202020204" pitchFamily="34" charset="0"/>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defRPr>
            </a:lvl9pPr>
          </a:lstStyle>
          <a:p>
            <a:pPr>
              <a:lnSpc>
                <a:spcPct val="86000"/>
              </a:lnSpc>
              <a:spcBef>
                <a:spcPct val="50000"/>
              </a:spcBef>
              <a:buClr>
                <a:srgbClr val="000000"/>
              </a:buClr>
              <a:buSzPct val="100000"/>
              <a:buFont typeface="Times New Roman" panose="02020603050405020304" pitchFamily="18" charset="0"/>
              <a:buNone/>
            </a:pPr>
            <a:r>
              <a:rPr lang="de-DE" altLang="de-DE" sz="2000" b="1"/>
              <a:t>Lautstärke einstellen</a:t>
            </a:r>
          </a:p>
        </p:txBody>
      </p:sp>
      <p:sp>
        <p:nvSpPr>
          <p:cNvPr id="88084" name="Text Box 20"/>
          <p:cNvSpPr txBox="1">
            <a:spLocks noChangeArrowheads="1"/>
          </p:cNvSpPr>
          <p:nvPr/>
        </p:nvSpPr>
        <p:spPr bwMode="auto">
          <a:xfrm>
            <a:off x="3419475" y="1916113"/>
            <a:ext cx="5473700" cy="396875"/>
          </a:xfrm>
          <a:prstGeom prst="rect">
            <a:avLst/>
          </a:prstGeom>
          <a:noFill/>
          <a:ln>
            <a:noFill/>
          </a:ln>
          <a:effectLst/>
          <a:extLst>
            <a:ext uri="{909E8E84-426E-40DD-AFC4-6F175D3DCCD1}">
              <a14:hiddenFill xmlns:a14="http://schemas.microsoft.com/office/drawing/2010/main">
                <a:solidFill>
                  <a:srgbClr val="EAEAEA"/>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sz="2000" b="1"/>
              <a:t>Stellen Sie die Lautstärke auf kleinste Stufe</a:t>
            </a:r>
          </a:p>
        </p:txBody>
      </p:sp>
      <p:pic>
        <p:nvPicPr>
          <p:cNvPr id="28680" name="Grafik 1"/>
          <p:cNvPicPr>
            <a:picLocks noChangeAspect="1"/>
          </p:cNvPicPr>
          <p:nvPr/>
        </p:nvPicPr>
        <p:blipFill>
          <a:blip r:embed="rId3">
            <a:extLst>
              <a:ext uri="{28A0092B-C50C-407E-A947-70E740481C1C}">
                <a14:useLocalDpi xmlns:a14="http://schemas.microsoft.com/office/drawing/2010/main" val="0"/>
              </a:ext>
            </a:extLst>
          </a:blip>
          <a:srcRect l="27344" t="21075" r="18439" b="28125"/>
          <a:stretch>
            <a:fillRect/>
          </a:stretch>
        </p:blipFill>
        <p:spPr bwMode="auto">
          <a:xfrm>
            <a:off x="3533775" y="4410075"/>
            <a:ext cx="2190750" cy="153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8084"/>
                                        </p:tgtEl>
                                        <p:attrNameLst>
                                          <p:attrName>style.visibility</p:attrName>
                                        </p:attrNameLst>
                                      </p:cBhvr>
                                      <p:to>
                                        <p:strVal val="visible"/>
                                      </p:to>
                                    </p:set>
                                    <p:animEffect transition="in" filter="blinds(horizontal)">
                                      <p:cBhvr>
                                        <p:cTn id="7" dur="500"/>
                                        <p:tgtEl>
                                          <p:spTgt spid="8808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88089"/>
                                        </p:tgtEl>
                                        <p:attrNameLst>
                                          <p:attrName>style.visibility</p:attrName>
                                        </p:attrNameLst>
                                      </p:cBhvr>
                                      <p:to>
                                        <p:strVal val="visible"/>
                                      </p:to>
                                    </p:set>
                                    <p:animEffect transition="in" filter="blinds(horizontal)">
                                      <p:cBhvr>
                                        <p:cTn id="12" dur="500"/>
                                        <p:tgtEl>
                                          <p:spTgt spid="880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08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Grafik 9"/>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0638" y="646113"/>
            <a:ext cx="3729038" cy="559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699" name="Text Box 11"/>
          <p:cNvSpPr txBox="1">
            <a:spLocks noChangeArrowheads="1"/>
          </p:cNvSpPr>
          <p:nvPr/>
        </p:nvSpPr>
        <p:spPr bwMode="auto">
          <a:xfrm>
            <a:off x="3433763" y="1268413"/>
            <a:ext cx="2106612" cy="354012"/>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defTabSz="449263" eaLnBrk="0" hangingPunct="0">
              <a:defRPr>
                <a:solidFill>
                  <a:schemeClr val="tx1"/>
                </a:solidFill>
                <a:latin typeface="Arial" panose="020B0604020202020204" pitchFamily="34" charset="0"/>
              </a:defRPr>
            </a:lvl1pPr>
            <a:lvl2pPr marL="742950" indent="-285750" defTabSz="449263" eaLnBrk="0" hangingPunct="0">
              <a:defRPr>
                <a:solidFill>
                  <a:schemeClr val="tx1"/>
                </a:solidFill>
                <a:latin typeface="Arial" panose="020B0604020202020204" pitchFamily="34" charset="0"/>
              </a:defRPr>
            </a:lvl2pPr>
            <a:lvl3pPr marL="1143000" indent="-228600" defTabSz="449263" eaLnBrk="0" hangingPunct="0">
              <a:defRPr>
                <a:solidFill>
                  <a:schemeClr val="tx1"/>
                </a:solidFill>
                <a:latin typeface="Arial" panose="020B0604020202020204" pitchFamily="34" charset="0"/>
              </a:defRPr>
            </a:lvl3pPr>
            <a:lvl4pPr marL="1600200" indent="-228600" defTabSz="449263" eaLnBrk="0" hangingPunct="0">
              <a:defRPr>
                <a:solidFill>
                  <a:schemeClr val="tx1"/>
                </a:solidFill>
                <a:latin typeface="Arial" panose="020B0604020202020204" pitchFamily="34" charset="0"/>
              </a:defRPr>
            </a:lvl4pPr>
            <a:lvl5pPr marL="2057400" indent="-228600" defTabSz="449263" eaLnBrk="0" hangingPunct="0">
              <a:defRPr>
                <a:solidFill>
                  <a:schemeClr val="tx1"/>
                </a:solidFill>
                <a:latin typeface="Arial" panose="020B0604020202020204" pitchFamily="34" charset="0"/>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defRPr>
            </a:lvl9pPr>
          </a:lstStyle>
          <a:p>
            <a:pPr>
              <a:lnSpc>
                <a:spcPct val="86000"/>
              </a:lnSpc>
              <a:spcBef>
                <a:spcPct val="50000"/>
              </a:spcBef>
              <a:buClr>
                <a:srgbClr val="000000"/>
              </a:buClr>
              <a:buSzPct val="100000"/>
              <a:buFont typeface="Times New Roman" panose="02020603050405020304" pitchFamily="18" charset="0"/>
              <a:buNone/>
            </a:pPr>
            <a:r>
              <a:rPr lang="de-DE" altLang="de-DE" sz="2000" b="1"/>
              <a:t>Tastensperre</a:t>
            </a:r>
          </a:p>
        </p:txBody>
      </p:sp>
      <p:sp>
        <p:nvSpPr>
          <p:cNvPr id="29700" name="Text Box 12"/>
          <p:cNvSpPr txBox="1">
            <a:spLocks noChangeArrowheads="1"/>
          </p:cNvSpPr>
          <p:nvPr/>
        </p:nvSpPr>
        <p:spPr bwMode="auto">
          <a:xfrm>
            <a:off x="3433763" y="1973263"/>
            <a:ext cx="5530850" cy="1152525"/>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defTabSz="449263" eaLnBrk="0" hangingPunct="0">
              <a:defRPr>
                <a:solidFill>
                  <a:schemeClr val="tx1"/>
                </a:solidFill>
                <a:latin typeface="Arial" panose="020B0604020202020204" pitchFamily="34" charset="0"/>
              </a:defRPr>
            </a:lvl1pPr>
            <a:lvl2pPr marL="742950" indent="-285750" defTabSz="449263" eaLnBrk="0" hangingPunct="0">
              <a:defRPr>
                <a:solidFill>
                  <a:schemeClr val="tx1"/>
                </a:solidFill>
                <a:latin typeface="Arial" panose="020B0604020202020204" pitchFamily="34" charset="0"/>
              </a:defRPr>
            </a:lvl2pPr>
            <a:lvl3pPr marL="1143000" indent="-228600" defTabSz="449263" eaLnBrk="0" hangingPunct="0">
              <a:defRPr>
                <a:solidFill>
                  <a:schemeClr val="tx1"/>
                </a:solidFill>
                <a:latin typeface="Arial" panose="020B0604020202020204" pitchFamily="34" charset="0"/>
              </a:defRPr>
            </a:lvl3pPr>
            <a:lvl4pPr marL="1600200" indent="-228600" defTabSz="449263" eaLnBrk="0" hangingPunct="0">
              <a:defRPr>
                <a:solidFill>
                  <a:schemeClr val="tx1"/>
                </a:solidFill>
                <a:latin typeface="Arial" panose="020B0604020202020204" pitchFamily="34" charset="0"/>
              </a:defRPr>
            </a:lvl4pPr>
            <a:lvl5pPr marL="2057400" indent="-228600" defTabSz="449263" eaLnBrk="0" hangingPunct="0">
              <a:defRPr>
                <a:solidFill>
                  <a:schemeClr val="tx1"/>
                </a:solidFill>
                <a:latin typeface="Arial" panose="020B0604020202020204" pitchFamily="34" charset="0"/>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defRPr>
            </a:lvl9pPr>
          </a:lstStyle>
          <a:p>
            <a:pPr>
              <a:lnSpc>
                <a:spcPct val="86000"/>
              </a:lnSpc>
              <a:buClr>
                <a:srgbClr val="000000"/>
              </a:buClr>
              <a:buSzPct val="100000"/>
              <a:buFont typeface="Times New Roman" panose="02020603050405020304" pitchFamily="18" charset="0"/>
              <a:buNone/>
            </a:pPr>
            <a:r>
              <a:rPr lang="de-DE" altLang="de-DE" sz="2000"/>
              <a:t>Bei aktivierter Tastensperre sind alle Tasten außer der Sendetaste, der Notruftaste und der Lautstärkeregelung (Navigationsdrehknopf) gesperrt.</a:t>
            </a:r>
          </a:p>
        </p:txBody>
      </p:sp>
      <p:sp>
        <p:nvSpPr>
          <p:cNvPr id="29701" name="Text Box 17"/>
          <p:cNvSpPr txBox="1">
            <a:spLocks noChangeArrowheads="1"/>
          </p:cNvSpPr>
          <p:nvPr/>
        </p:nvSpPr>
        <p:spPr bwMode="auto">
          <a:xfrm>
            <a:off x="0" y="646113"/>
            <a:ext cx="9144000" cy="379412"/>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defTabSz="449263" eaLnBrk="0" hangingPunct="0">
              <a:defRPr>
                <a:solidFill>
                  <a:schemeClr val="tx1"/>
                </a:solidFill>
                <a:latin typeface="Arial" panose="020B0604020202020204" pitchFamily="34" charset="0"/>
              </a:defRPr>
            </a:lvl1pPr>
            <a:lvl2pPr marL="742950" indent="-285750" defTabSz="449263" eaLnBrk="0" hangingPunct="0">
              <a:defRPr>
                <a:solidFill>
                  <a:schemeClr val="tx1"/>
                </a:solidFill>
                <a:latin typeface="Arial" panose="020B0604020202020204" pitchFamily="34" charset="0"/>
              </a:defRPr>
            </a:lvl2pPr>
            <a:lvl3pPr marL="1143000" indent="-228600" defTabSz="449263" eaLnBrk="0" hangingPunct="0">
              <a:defRPr>
                <a:solidFill>
                  <a:schemeClr val="tx1"/>
                </a:solidFill>
                <a:latin typeface="Arial" panose="020B0604020202020204" pitchFamily="34" charset="0"/>
              </a:defRPr>
            </a:lvl3pPr>
            <a:lvl4pPr marL="1600200" indent="-228600" defTabSz="449263" eaLnBrk="0" hangingPunct="0">
              <a:defRPr>
                <a:solidFill>
                  <a:schemeClr val="tx1"/>
                </a:solidFill>
                <a:latin typeface="Arial" panose="020B0604020202020204" pitchFamily="34" charset="0"/>
              </a:defRPr>
            </a:lvl4pPr>
            <a:lvl5pPr marL="2057400" indent="-228600" defTabSz="449263" eaLnBrk="0" hangingPunct="0">
              <a:defRPr>
                <a:solidFill>
                  <a:schemeClr val="tx1"/>
                </a:solidFill>
                <a:latin typeface="Arial" panose="020B0604020202020204" pitchFamily="34" charset="0"/>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defRPr>
            </a:lvl9pPr>
          </a:lstStyle>
          <a:p>
            <a:pPr algn="ctr">
              <a:lnSpc>
                <a:spcPct val="86000"/>
              </a:lnSpc>
              <a:spcBef>
                <a:spcPct val="50000"/>
              </a:spcBef>
              <a:buClr>
                <a:srgbClr val="000000"/>
              </a:buClr>
              <a:buSzPct val="100000"/>
              <a:buFont typeface="Times New Roman" panose="02020603050405020304" pitchFamily="18" charset="0"/>
              <a:buNone/>
            </a:pPr>
            <a:r>
              <a:rPr lang="de-DE" altLang="de-DE" sz="2200" b="1" u="sng"/>
              <a:t>Funktionen des Endgerätes</a:t>
            </a:r>
          </a:p>
        </p:txBody>
      </p:sp>
      <p:sp>
        <p:nvSpPr>
          <p:cNvPr id="52245" name="Text Box 21"/>
          <p:cNvSpPr txBox="1">
            <a:spLocks noChangeArrowheads="1"/>
          </p:cNvSpPr>
          <p:nvPr/>
        </p:nvSpPr>
        <p:spPr bwMode="auto">
          <a:xfrm>
            <a:off x="3433763" y="3411935"/>
            <a:ext cx="5040313" cy="358775"/>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marL="342900" indent="-342900" defTabSz="449263" eaLnBrk="0" hangingPunct="0">
              <a:defRPr>
                <a:solidFill>
                  <a:schemeClr val="tx1"/>
                </a:solidFill>
                <a:latin typeface="Arial" panose="020B0604020202020204" pitchFamily="34" charset="0"/>
              </a:defRPr>
            </a:lvl1pPr>
            <a:lvl2pPr marL="742950" indent="-285750" defTabSz="449263" eaLnBrk="0" hangingPunct="0">
              <a:defRPr>
                <a:solidFill>
                  <a:schemeClr val="tx1"/>
                </a:solidFill>
                <a:latin typeface="Arial" panose="020B0604020202020204" pitchFamily="34" charset="0"/>
              </a:defRPr>
            </a:lvl2pPr>
            <a:lvl3pPr marL="1143000" indent="-228600" defTabSz="449263" eaLnBrk="0" hangingPunct="0">
              <a:defRPr>
                <a:solidFill>
                  <a:schemeClr val="tx1"/>
                </a:solidFill>
                <a:latin typeface="Arial" panose="020B0604020202020204" pitchFamily="34" charset="0"/>
              </a:defRPr>
            </a:lvl3pPr>
            <a:lvl4pPr marL="1600200" indent="-228600" defTabSz="449263" eaLnBrk="0" hangingPunct="0">
              <a:defRPr>
                <a:solidFill>
                  <a:schemeClr val="tx1"/>
                </a:solidFill>
                <a:latin typeface="Arial" panose="020B0604020202020204" pitchFamily="34" charset="0"/>
              </a:defRPr>
            </a:lvl4pPr>
            <a:lvl5pPr marL="2057400" indent="-228600" defTabSz="449263" eaLnBrk="0" hangingPunct="0">
              <a:defRPr>
                <a:solidFill>
                  <a:schemeClr val="tx1"/>
                </a:solidFill>
                <a:latin typeface="Arial" panose="020B0604020202020204" pitchFamily="34" charset="0"/>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defRPr>
            </a:lvl9pPr>
          </a:lstStyle>
          <a:p>
            <a:pPr>
              <a:lnSpc>
                <a:spcPct val="86000"/>
              </a:lnSpc>
              <a:buClr>
                <a:srgbClr val="000000"/>
              </a:buClr>
              <a:buSzPct val="100000"/>
              <a:buFont typeface="Times New Roman" panose="02020603050405020304" pitchFamily="18" charset="0"/>
              <a:buNone/>
            </a:pPr>
            <a:r>
              <a:rPr lang="de-DE" altLang="de-DE" sz="2000" dirty="0">
                <a:solidFill>
                  <a:srgbClr val="0000FF"/>
                </a:solidFill>
              </a:rPr>
              <a:t>Menü-Taste und * Taste drücken</a:t>
            </a:r>
          </a:p>
        </p:txBody>
      </p:sp>
      <p:sp>
        <p:nvSpPr>
          <p:cNvPr id="29703" name="Oval 22"/>
          <p:cNvSpPr>
            <a:spLocks noChangeArrowheads="1"/>
          </p:cNvSpPr>
          <p:nvPr/>
        </p:nvSpPr>
        <p:spPr bwMode="auto">
          <a:xfrm>
            <a:off x="1287463" y="5402263"/>
            <a:ext cx="431800" cy="431800"/>
          </a:xfrm>
          <a:prstGeom prst="ellipse">
            <a:avLst/>
          </a:prstGeom>
          <a:noFill/>
          <a:ln w="508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52248" name="Text Box 24"/>
          <p:cNvSpPr txBox="1">
            <a:spLocks noChangeArrowheads="1"/>
          </p:cNvSpPr>
          <p:nvPr/>
        </p:nvSpPr>
        <p:spPr bwMode="auto">
          <a:xfrm>
            <a:off x="3433763" y="4056857"/>
            <a:ext cx="5111750" cy="354012"/>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defTabSz="449263" eaLnBrk="0" hangingPunct="0">
              <a:defRPr>
                <a:solidFill>
                  <a:schemeClr val="tx1"/>
                </a:solidFill>
                <a:latin typeface="Arial" panose="020B0604020202020204" pitchFamily="34" charset="0"/>
              </a:defRPr>
            </a:lvl1pPr>
            <a:lvl2pPr marL="742950" indent="-285750" defTabSz="449263" eaLnBrk="0" hangingPunct="0">
              <a:defRPr>
                <a:solidFill>
                  <a:schemeClr val="tx1"/>
                </a:solidFill>
                <a:latin typeface="Arial" panose="020B0604020202020204" pitchFamily="34" charset="0"/>
              </a:defRPr>
            </a:lvl2pPr>
            <a:lvl3pPr marL="1143000" indent="-228600" defTabSz="449263" eaLnBrk="0" hangingPunct="0">
              <a:defRPr>
                <a:solidFill>
                  <a:schemeClr val="tx1"/>
                </a:solidFill>
                <a:latin typeface="Arial" panose="020B0604020202020204" pitchFamily="34" charset="0"/>
              </a:defRPr>
            </a:lvl3pPr>
            <a:lvl4pPr marL="1600200" indent="-228600" defTabSz="449263" eaLnBrk="0" hangingPunct="0">
              <a:defRPr>
                <a:solidFill>
                  <a:schemeClr val="tx1"/>
                </a:solidFill>
                <a:latin typeface="Arial" panose="020B0604020202020204" pitchFamily="34" charset="0"/>
              </a:defRPr>
            </a:lvl4pPr>
            <a:lvl5pPr marL="2057400" indent="-228600" defTabSz="449263" eaLnBrk="0" hangingPunct="0">
              <a:defRPr>
                <a:solidFill>
                  <a:schemeClr val="tx1"/>
                </a:solidFill>
                <a:latin typeface="Arial" panose="020B0604020202020204" pitchFamily="34" charset="0"/>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defRPr>
            </a:lvl9pPr>
          </a:lstStyle>
          <a:p>
            <a:pPr>
              <a:lnSpc>
                <a:spcPct val="86000"/>
              </a:lnSpc>
              <a:spcBef>
                <a:spcPct val="50000"/>
              </a:spcBef>
              <a:buClr>
                <a:srgbClr val="000000"/>
              </a:buClr>
              <a:buSzPct val="100000"/>
              <a:buFont typeface="Times New Roman" panose="02020603050405020304" pitchFamily="18" charset="0"/>
              <a:buNone/>
            </a:pPr>
            <a:r>
              <a:rPr lang="de-DE" altLang="de-DE" sz="2000" dirty="0"/>
              <a:t>Es erscheint folgendes Symbol im Display:</a:t>
            </a:r>
          </a:p>
        </p:txBody>
      </p:sp>
      <p:sp>
        <p:nvSpPr>
          <p:cNvPr id="29705" name="Oval 22"/>
          <p:cNvSpPr>
            <a:spLocks noChangeArrowheads="1"/>
          </p:cNvSpPr>
          <p:nvPr/>
        </p:nvSpPr>
        <p:spPr bwMode="auto">
          <a:xfrm>
            <a:off x="1619250" y="4292600"/>
            <a:ext cx="431800" cy="431800"/>
          </a:xfrm>
          <a:prstGeom prst="ellipse">
            <a:avLst/>
          </a:prstGeom>
          <a:noFill/>
          <a:ln w="508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pic>
        <p:nvPicPr>
          <p:cNvPr id="29706" name="Grafik 1"/>
          <p:cNvPicPr>
            <a:picLocks noChangeAspect="1"/>
          </p:cNvPicPr>
          <p:nvPr/>
        </p:nvPicPr>
        <p:blipFill>
          <a:blip r:embed="rId3">
            <a:extLst>
              <a:ext uri="{28A0092B-C50C-407E-A947-70E740481C1C}">
                <a14:useLocalDpi xmlns:a14="http://schemas.microsoft.com/office/drawing/2010/main" val="0"/>
              </a:ext>
            </a:extLst>
          </a:blip>
          <a:srcRect l="43631" t="14587" r="47427" b="76343"/>
          <a:stretch>
            <a:fillRect/>
          </a:stretch>
        </p:blipFill>
        <p:spPr bwMode="auto">
          <a:xfrm>
            <a:off x="3505200" y="4487483"/>
            <a:ext cx="779462" cy="59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2245"/>
                                        </p:tgtEl>
                                        <p:attrNameLst>
                                          <p:attrName>style.visibility</p:attrName>
                                        </p:attrNameLst>
                                      </p:cBhvr>
                                      <p:to>
                                        <p:strVal val="visible"/>
                                      </p:to>
                                    </p:set>
                                    <p:animEffect transition="in" filter="blinds(horizontal)">
                                      <p:cBhvr>
                                        <p:cTn id="7" dur="500"/>
                                        <p:tgtEl>
                                          <p:spTgt spid="52245"/>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52248"/>
                                        </p:tgtEl>
                                        <p:attrNameLst>
                                          <p:attrName>style.visibility</p:attrName>
                                        </p:attrNameLst>
                                      </p:cBhvr>
                                      <p:to>
                                        <p:strVal val="visible"/>
                                      </p:to>
                                    </p:set>
                                    <p:animEffect transition="in" filter="blinds(horizontal)">
                                      <p:cBhvr>
                                        <p:cTn id="10" dur="500"/>
                                        <p:tgtEl>
                                          <p:spTgt spid="522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45" grpId="0"/>
      <p:bldP spid="52248"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Grafik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0638" y="646113"/>
            <a:ext cx="3729038" cy="559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uppieren 1"/>
          <p:cNvGrpSpPr/>
          <p:nvPr/>
        </p:nvGrpSpPr>
        <p:grpSpPr>
          <a:xfrm>
            <a:off x="3207600" y="1772816"/>
            <a:ext cx="5727700" cy="3096344"/>
            <a:chOff x="3416300" y="1268413"/>
            <a:chExt cx="5727700" cy="1782762"/>
          </a:xfrm>
        </p:grpSpPr>
        <p:sp>
          <p:nvSpPr>
            <p:cNvPr id="30723" name="Text Box 2"/>
            <p:cNvSpPr txBox="1">
              <a:spLocks noChangeArrowheads="1"/>
            </p:cNvSpPr>
            <p:nvPr/>
          </p:nvSpPr>
          <p:spPr bwMode="auto">
            <a:xfrm>
              <a:off x="3433763" y="1268413"/>
              <a:ext cx="3298825" cy="359202"/>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defTabSz="449263" eaLnBrk="0" hangingPunct="0">
                <a:defRPr>
                  <a:solidFill>
                    <a:schemeClr val="tx1"/>
                  </a:solidFill>
                  <a:latin typeface="Arial" panose="020B0604020202020204" pitchFamily="34" charset="0"/>
                </a:defRPr>
              </a:lvl1pPr>
              <a:lvl2pPr marL="742950" indent="-285750" defTabSz="449263" eaLnBrk="0" hangingPunct="0">
                <a:defRPr>
                  <a:solidFill>
                    <a:schemeClr val="tx1"/>
                  </a:solidFill>
                  <a:latin typeface="Arial" panose="020B0604020202020204" pitchFamily="34" charset="0"/>
                </a:defRPr>
              </a:lvl2pPr>
              <a:lvl3pPr marL="1143000" indent="-228600" defTabSz="449263" eaLnBrk="0" hangingPunct="0">
                <a:defRPr>
                  <a:solidFill>
                    <a:schemeClr val="tx1"/>
                  </a:solidFill>
                  <a:latin typeface="Arial" panose="020B0604020202020204" pitchFamily="34" charset="0"/>
                </a:defRPr>
              </a:lvl3pPr>
              <a:lvl4pPr marL="1600200" indent="-228600" defTabSz="449263" eaLnBrk="0" hangingPunct="0">
                <a:defRPr>
                  <a:solidFill>
                    <a:schemeClr val="tx1"/>
                  </a:solidFill>
                  <a:latin typeface="Arial" panose="020B0604020202020204" pitchFamily="34" charset="0"/>
                </a:defRPr>
              </a:lvl4pPr>
              <a:lvl5pPr marL="2057400" indent="-228600" defTabSz="449263" eaLnBrk="0" hangingPunct="0">
                <a:defRPr>
                  <a:solidFill>
                    <a:schemeClr val="tx1"/>
                  </a:solidFill>
                  <a:latin typeface="Arial" panose="020B0604020202020204" pitchFamily="34" charset="0"/>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defRPr>
              </a:lvl9pPr>
            </a:lstStyle>
            <a:p>
              <a:pPr>
                <a:lnSpc>
                  <a:spcPct val="86000"/>
                </a:lnSpc>
                <a:spcBef>
                  <a:spcPct val="50000"/>
                </a:spcBef>
                <a:buClr>
                  <a:srgbClr val="000000"/>
                </a:buClr>
                <a:buSzPct val="100000"/>
                <a:buFont typeface="Times New Roman" panose="02020603050405020304" pitchFamily="18" charset="0"/>
                <a:buNone/>
              </a:pPr>
              <a:r>
                <a:rPr lang="de-DE" altLang="de-DE" sz="2000" b="1" dirty="0"/>
                <a:t>Töne ein-/ausschalten:</a:t>
              </a:r>
            </a:p>
          </p:txBody>
        </p:sp>
        <p:sp>
          <p:nvSpPr>
            <p:cNvPr id="30724" name="Text Box 3"/>
            <p:cNvSpPr txBox="1">
              <a:spLocks noChangeArrowheads="1"/>
            </p:cNvSpPr>
            <p:nvPr/>
          </p:nvSpPr>
          <p:spPr bwMode="auto">
            <a:xfrm>
              <a:off x="3416300" y="2173288"/>
              <a:ext cx="5459413" cy="877887"/>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defTabSz="449263" eaLnBrk="0" hangingPunct="0">
                <a:defRPr>
                  <a:solidFill>
                    <a:schemeClr val="tx1"/>
                  </a:solidFill>
                  <a:latin typeface="Arial" panose="020B0604020202020204" pitchFamily="34" charset="0"/>
                </a:defRPr>
              </a:lvl1pPr>
              <a:lvl2pPr marL="742950" indent="-285750" defTabSz="449263" eaLnBrk="0" hangingPunct="0">
                <a:defRPr>
                  <a:solidFill>
                    <a:schemeClr val="tx1"/>
                  </a:solidFill>
                  <a:latin typeface="Arial" panose="020B0604020202020204" pitchFamily="34" charset="0"/>
                </a:defRPr>
              </a:lvl2pPr>
              <a:lvl3pPr marL="1143000" indent="-228600" defTabSz="449263" eaLnBrk="0" hangingPunct="0">
                <a:defRPr>
                  <a:solidFill>
                    <a:schemeClr val="tx1"/>
                  </a:solidFill>
                  <a:latin typeface="Arial" panose="020B0604020202020204" pitchFamily="34" charset="0"/>
                </a:defRPr>
              </a:lvl3pPr>
              <a:lvl4pPr marL="1600200" indent="-228600" defTabSz="449263" eaLnBrk="0" hangingPunct="0">
                <a:defRPr>
                  <a:solidFill>
                    <a:schemeClr val="tx1"/>
                  </a:solidFill>
                  <a:latin typeface="Arial" panose="020B0604020202020204" pitchFamily="34" charset="0"/>
                </a:defRPr>
              </a:lvl4pPr>
              <a:lvl5pPr marL="2057400" indent="-228600" defTabSz="449263" eaLnBrk="0" hangingPunct="0">
                <a:defRPr>
                  <a:solidFill>
                    <a:schemeClr val="tx1"/>
                  </a:solidFill>
                  <a:latin typeface="Arial" panose="020B0604020202020204" pitchFamily="34" charset="0"/>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defRPr>
              </a:lvl9pPr>
            </a:lstStyle>
            <a:p>
              <a:pPr>
                <a:lnSpc>
                  <a:spcPct val="86000"/>
                </a:lnSpc>
                <a:buClr>
                  <a:srgbClr val="000000"/>
                </a:buClr>
                <a:buSzPct val="100000"/>
                <a:buFont typeface="Times New Roman" panose="02020603050405020304" pitchFamily="18" charset="0"/>
                <a:buNone/>
              </a:pPr>
              <a:r>
                <a:rPr lang="de-DE" altLang="de-DE" sz="2000" dirty="0"/>
                <a:t>Sämtliche Töne wie z.B. Tastentöne, Warnmeldung usw. können abgeschaltet werden.</a:t>
              </a:r>
            </a:p>
          </p:txBody>
        </p:sp>
        <p:sp>
          <p:nvSpPr>
            <p:cNvPr id="118788" name="Text Box 4"/>
            <p:cNvSpPr txBox="1">
              <a:spLocks noChangeArrowheads="1"/>
            </p:cNvSpPr>
            <p:nvPr/>
          </p:nvSpPr>
          <p:spPr bwMode="auto">
            <a:xfrm>
              <a:off x="3433763" y="1723445"/>
              <a:ext cx="5710237" cy="354012"/>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marL="342900" indent="-342900" defTabSz="449263" eaLnBrk="0" hangingPunct="0">
                <a:defRPr>
                  <a:solidFill>
                    <a:schemeClr val="tx1"/>
                  </a:solidFill>
                  <a:latin typeface="Arial" panose="020B0604020202020204" pitchFamily="34" charset="0"/>
                </a:defRPr>
              </a:lvl1pPr>
              <a:lvl2pPr marL="742950" indent="-285750" defTabSz="449263" eaLnBrk="0" hangingPunct="0">
                <a:defRPr>
                  <a:solidFill>
                    <a:schemeClr val="tx1"/>
                  </a:solidFill>
                  <a:latin typeface="Arial" panose="020B0604020202020204" pitchFamily="34" charset="0"/>
                </a:defRPr>
              </a:lvl2pPr>
              <a:lvl3pPr marL="1143000" indent="-228600" defTabSz="449263" eaLnBrk="0" hangingPunct="0">
                <a:defRPr>
                  <a:solidFill>
                    <a:schemeClr val="tx1"/>
                  </a:solidFill>
                  <a:latin typeface="Arial" panose="020B0604020202020204" pitchFamily="34" charset="0"/>
                </a:defRPr>
              </a:lvl3pPr>
              <a:lvl4pPr marL="1600200" indent="-228600" defTabSz="449263" eaLnBrk="0" hangingPunct="0">
                <a:defRPr>
                  <a:solidFill>
                    <a:schemeClr val="tx1"/>
                  </a:solidFill>
                  <a:latin typeface="Arial" panose="020B0604020202020204" pitchFamily="34" charset="0"/>
                </a:defRPr>
              </a:lvl4pPr>
              <a:lvl5pPr marL="2057400" indent="-228600" defTabSz="449263" eaLnBrk="0" hangingPunct="0">
                <a:defRPr>
                  <a:solidFill>
                    <a:schemeClr val="tx1"/>
                  </a:solidFill>
                  <a:latin typeface="Arial" panose="020B0604020202020204" pitchFamily="34" charset="0"/>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defRPr>
              </a:lvl9pPr>
            </a:lstStyle>
            <a:p>
              <a:pPr>
                <a:lnSpc>
                  <a:spcPct val="86000"/>
                </a:lnSpc>
                <a:buClr>
                  <a:srgbClr val="000000"/>
                </a:buClr>
                <a:buSzPct val="100000"/>
                <a:buFont typeface="Times New Roman" panose="02020603050405020304" pitchFamily="18" charset="0"/>
                <a:buNone/>
              </a:pPr>
              <a:r>
                <a:rPr lang="de-DE" altLang="de-DE" sz="2000" dirty="0">
                  <a:solidFill>
                    <a:srgbClr val="0000FF"/>
                  </a:solidFill>
                </a:rPr>
                <a:t>Menü – Einstellungen – Töne</a:t>
              </a:r>
            </a:p>
          </p:txBody>
        </p:sp>
      </p:grpSp>
      <p:sp>
        <p:nvSpPr>
          <p:cNvPr id="30726" name="Text Box 5"/>
          <p:cNvSpPr txBox="1">
            <a:spLocks noChangeArrowheads="1"/>
          </p:cNvSpPr>
          <p:nvPr/>
        </p:nvSpPr>
        <p:spPr bwMode="auto">
          <a:xfrm>
            <a:off x="0" y="646113"/>
            <a:ext cx="9144000" cy="379412"/>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defTabSz="449263" eaLnBrk="0" hangingPunct="0">
              <a:defRPr>
                <a:solidFill>
                  <a:schemeClr val="tx1"/>
                </a:solidFill>
                <a:latin typeface="Arial" panose="020B0604020202020204" pitchFamily="34" charset="0"/>
              </a:defRPr>
            </a:lvl1pPr>
            <a:lvl2pPr marL="742950" indent="-285750" defTabSz="449263" eaLnBrk="0" hangingPunct="0">
              <a:defRPr>
                <a:solidFill>
                  <a:schemeClr val="tx1"/>
                </a:solidFill>
                <a:latin typeface="Arial" panose="020B0604020202020204" pitchFamily="34" charset="0"/>
              </a:defRPr>
            </a:lvl2pPr>
            <a:lvl3pPr marL="1143000" indent="-228600" defTabSz="449263" eaLnBrk="0" hangingPunct="0">
              <a:defRPr>
                <a:solidFill>
                  <a:schemeClr val="tx1"/>
                </a:solidFill>
                <a:latin typeface="Arial" panose="020B0604020202020204" pitchFamily="34" charset="0"/>
              </a:defRPr>
            </a:lvl3pPr>
            <a:lvl4pPr marL="1600200" indent="-228600" defTabSz="449263" eaLnBrk="0" hangingPunct="0">
              <a:defRPr>
                <a:solidFill>
                  <a:schemeClr val="tx1"/>
                </a:solidFill>
                <a:latin typeface="Arial" panose="020B0604020202020204" pitchFamily="34" charset="0"/>
              </a:defRPr>
            </a:lvl4pPr>
            <a:lvl5pPr marL="2057400" indent="-228600" defTabSz="449263" eaLnBrk="0" hangingPunct="0">
              <a:defRPr>
                <a:solidFill>
                  <a:schemeClr val="tx1"/>
                </a:solidFill>
                <a:latin typeface="Arial" panose="020B0604020202020204" pitchFamily="34" charset="0"/>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defRPr>
            </a:lvl9pPr>
          </a:lstStyle>
          <a:p>
            <a:pPr algn="ctr">
              <a:lnSpc>
                <a:spcPct val="86000"/>
              </a:lnSpc>
              <a:spcBef>
                <a:spcPct val="50000"/>
              </a:spcBef>
              <a:buClr>
                <a:srgbClr val="000000"/>
              </a:buClr>
              <a:buSzPct val="100000"/>
              <a:buFont typeface="Times New Roman" panose="02020603050405020304" pitchFamily="18" charset="0"/>
              <a:buNone/>
            </a:pPr>
            <a:r>
              <a:rPr lang="de-DE" altLang="de-DE" sz="2200" b="1" u="sng"/>
              <a:t>Funktionen des Endgerätes</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378" name="Grafik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8520" y="646113"/>
            <a:ext cx="3729038" cy="559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uppieren 1"/>
          <p:cNvGrpSpPr/>
          <p:nvPr/>
        </p:nvGrpSpPr>
        <p:grpSpPr>
          <a:xfrm>
            <a:off x="2771800" y="1484784"/>
            <a:ext cx="6048672" cy="3781645"/>
            <a:chOff x="3025017" y="1727249"/>
            <a:chExt cx="5904656" cy="3781645"/>
          </a:xfrm>
        </p:grpSpPr>
        <p:sp>
          <p:nvSpPr>
            <p:cNvPr id="101379" name="Text Box 2"/>
            <p:cNvSpPr txBox="1">
              <a:spLocks noChangeArrowheads="1"/>
            </p:cNvSpPr>
            <p:nvPr/>
          </p:nvSpPr>
          <p:spPr bwMode="auto">
            <a:xfrm>
              <a:off x="3025017" y="1727249"/>
              <a:ext cx="5704444" cy="359202"/>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000" tIns="46800" rIns="90000" bIns="46800">
              <a:spAutoFit/>
            </a:bodyPr>
            <a:lstStyle>
              <a:lvl1pPr defTabSz="449263" eaLnBrk="0" hangingPunct="0">
                <a:defRPr>
                  <a:solidFill>
                    <a:schemeClr val="tx1"/>
                  </a:solidFill>
                  <a:latin typeface="Arial" panose="020B0604020202020204" pitchFamily="34" charset="0"/>
                </a:defRPr>
              </a:lvl1pPr>
              <a:lvl2pPr marL="742950" indent="-285750" defTabSz="449263" eaLnBrk="0" hangingPunct="0">
                <a:defRPr>
                  <a:solidFill>
                    <a:schemeClr val="tx1"/>
                  </a:solidFill>
                  <a:latin typeface="Arial" panose="020B0604020202020204" pitchFamily="34" charset="0"/>
                </a:defRPr>
              </a:lvl2pPr>
              <a:lvl3pPr marL="1143000" indent="-228600" defTabSz="449263" eaLnBrk="0" hangingPunct="0">
                <a:defRPr>
                  <a:solidFill>
                    <a:schemeClr val="tx1"/>
                  </a:solidFill>
                  <a:latin typeface="Arial" panose="020B0604020202020204" pitchFamily="34" charset="0"/>
                </a:defRPr>
              </a:lvl3pPr>
              <a:lvl4pPr marL="1600200" indent="-228600" defTabSz="449263" eaLnBrk="0" hangingPunct="0">
                <a:defRPr>
                  <a:solidFill>
                    <a:schemeClr val="tx1"/>
                  </a:solidFill>
                  <a:latin typeface="Arial" panose="020B0604020202020204" pitchFamily="34" charset="0"/>
                </a:defRPr>
              </a:lvl4pPr>
              <a:lvl5pPr marL="2057400" indent="-228600" defTabSz="449263" eaLnBrk="0" hangingPunct="0">
                <a:defRPr>
                  <a:solidFill>
                    <a:schemeClr val="tx1"/>
                  </a:solidFill>
                  <a:latin typeface="Arial" panose="020B0604020202020204" pitchFamily="34" charset="0"/>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defRPr>
              </a:lvl9pPr>
            </a:lstStyle>
            <a:p>
              <a:pPr>
                <a:lnSpc>
                  <a:spcPct val="86000"/>
                </a:lnSpc>
                <a:spcBef>
                  <a:spcPct val="50000"/>
                </a:spcBef>
                <a:buClr>
                  <a:srgbClr val="000000"/>
                </a:buClr>
                <a:buSzPct val="100000"/>
                <a:buFont typeface="Times New Roman" panose="02020603050405020304" pitchFamily="18" charset="0"/>
                <a:buNone/>
              </a:pPr>
              <a:r>
                <a:rPr lang="de-DE" altLang="de-DE" sz="2000" b="1" dirty="0"/>
                <a:t>Audioprofile (kommunale Programmierung):</a:t>
              </a:r>
            </a:p>
          </p:txBody>
        </p:sp>
        <p:sp>
          <p:nvSpPr>
            <p:cNvPr id="101380" name="Text Box 3"/>
            <p:cNvSpPr txBox="1">
              <a:spLocks noChangeArrowheads="1"/>
            </p:cNvSpPr>
            <p:nvPr/>
          </p:nvSpPr>
          <p:spPr bwMode="auto">
            <a:xfrm>
              <a:off x="3025017" y="2767501"/>
              <a:ext cx="5904656" cy="2741393"/>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000" tIns="46800" rIns="90000" bIns="46800">
              <a:spAutoFit/>
            </a:bodyPr>
            <a:lstStyle>
              <a:lvl1pPr defTabSz="449263" eaLnBrk="0" hangingPunct="0">
                <a:defRPr>
                  <a:solidFill>
                    <a:schemeClr val="tx1"/>
                  </a:solidFill>
                  <a:latin typeface="Arial" panose="020B0604020202020204" pitchFamily="34" charset="0"/>
                </a:defRPr>
              </a:lvl1pPr>
              <a:lvl2pPr marL="742950" indent="-285750" defTabSz="449263" eaLnBrk="0" hangingPunct="0">
                <a:defRPr>
                  <a:solidFill>
                    <a:schemeClr val="tx1"/>
                  </a:solidFill>
                  <a:latin typeface="Arial" panose="020B0604020202020204" pitchFamily="34" charset="0"/>
                </a:defRPr>
              </a:lvl2pPr>
              <a:lvl3pPr marL="1143000" indent="-228600" defTabSz="449263" eaLnBrk="0" hangingPunct="0">
                <a:defRPr>
                  <a:solidFill>
                    <a:schemeClr val="tx1"/>
                  </a:solidFill>
                  <a:latin typeface="Arial" panose="020B0604020202020204" pitchFamily="34" charset="0"/>
                </a:defRPr>
              </a:lvl3pPr>
              <a:lvl4pPr marL="1600200" indent="-228600" defTabSz="449263" eaLnBrk="0" hangingPunct="0">
                <a:defRPr>
                  <a:solidFill>
                    <a:schemeClr val="tx1"/>
                  </a:solidFill>
                  <a:latin typeface="Arial" panose="020B0604020202020204" pitchFamily="34" charset="0"/>
                </a:defRPr>
              </a:lvl4pPr>
              <a:lvl5pPr marL="2057400" indent="-228600" defTabSz="449263" eaLnBrk="0" hangingPunct="0">
                <a:defRPr>
                  <a:solidFill>
                    <a:schemeClr val="tx1"/>
                  </a:solidFill>
                  <a:latin typeface="Arial" panose="020B0604020202020204" pitchFamily="34" charset="0"/>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defRPr>
              </a:lvl9pPr>
            </a:lstStyle>
            <a:p>
              <a:pPr>
                <a:lnSpc>
                  <a:spcPct val="86000"/>
                </a:lnSpc>
                <a:buClr>
                  <a:srgbClr val="000000"/>
                </a:buClr>
                <a:buSzPct val="100000"/>
                <a:buFont typeface="Times New Roman" panose="02020603050405020304" pitchFamily="18" charset="0"/>
                <a:buNone/>
              </a:pPr>
              <a:r>
                <a:rPr lang="de-DE" altLang="de-DE" sz="2000" dirty="0"/>
                <a:t>„Standard“		→  LSP-Symbol im Display = grün</a:t>
              </a:r>
            </a:p>
            <a:p>
              <a:pPr>
                <a:lnSpc>
                  <a:spcPct val="86000"/>
                </a:lnSpc>
                <a:buClr>
                  <a:srgbClr val="000000"/>
                </a:buClr>
                <a:buSzPct val="100000"/>
                <a:buFont typeface="Times New Roman" panose="02020603050405020304" pitchFamily="18" charset="0"/>
                <a:buNone/>
              </a:pPr>
              <a:r>
                <a:rPr lang="de-DE" altLang="de-DE" sz="2000" dirty="0"/>
                <a:t>„</a:t>
              </a:r>
              <a:r>
                <a:rPr lang="de-DE" altLang="de-DE" sz="2000" dirty="0" err="1"/>
                <a:t>Indoor</a:t>
              </a:r>
              <a:r>
                <a:rPr lang="de-DE" altLang="de-DE" sz="2000" dirty="0"/>
                <a:t>“			→  LSP-Symbol im Display = gelb</a:t>
              </a:r>
            </a:p>
            <a:p>
              <a:pPr>
                <a:lnSpc>
                  <a:spcPct val="86000"/>
                </a:lnSpc>
                <a:buClr>
                  <a:srgbClr val="000000"/>
                </a:buClr>
                <a:buSzPct val="100000"/>
                <a:buFont typeface="Times New Roman" panose="02020603050405020304" pitchFamily="18" charset="0"/>
                <a:buNone/>
              </a:pPr>
              <a:r>
                <a:rPr lang="de-DE" altLang="de-DE" sz="2000" dirty="0" smtClean="0"/>
                <a:t>„Semi-Covert“</a:t>
              </a:r>
              <a:r>
                <a:rPr lang="de-DE" altLang="de-DE" sz="2000" dirty="0"/>
                <a:t>	→  LSP-Symbol im Display = </a:t>
              </a:r>
              <a:r>
                <a:rPr lang="de-DE" altLang="de-DE" sz="2000" dirty="0" smtClean="0"/>
                <a:t>blau</a:t>
              </a:r>
              <a:br>
                <a:rPr lang="de-DE" altLang="de-DE" sz="2000" dirty="0" smtClean="0"/>
              </a:br>
              <a:r>
                <a:rPr lang="de-DE" altLang="de-DE" sz="2000" dirty="0" smtClean="0"/>
                <a:t/>
              </a:r>
              <a:br>
                <a:rPr lang="de-DE" altLang="de-DE" sz="2000" dirty="0" smtClean="0"/>
              </a:br>
              <a:r>
                <a:rPr lang="de-DE" altLang="de-DE" sz="2000" dirty="0">
                  <a:solidFill>
                    <a:srgbClr val="FF0000"/>
                  </a:solidFill>
                </a:rPr>
                <a:t>Weitere mögliche zusätzliche </a:t>
              </a:r>
              <a:r>
                <a:rPr lang="de-DE" altLang="de-DE" sz="2000" dirty="0" smtClean="0">
                  <a:solidFill>
                    <a:srgbClr val="FF0000"/>
                  </a:solidFill>
                </a:rPr>
                <a:t>Profile beim MTP850:</a:t>
              </a:r>
            </a:p>
            <a:p>
              <a:pPr>
                <a:lnSpc>
                  <a:spcPct val="86000"/>
                </a:lnSpc>
                <a:buClr>
                  <a:srgbClr val="000000"/>
                </a:buClr>
                <a:buSzPct val="100000"/>
              </a:pPr>
              <a:r>
                <a:rPr lang="de-DE" altLang="de-DE" sz="2000" dirty="0" smtClean="0"/>
                <a:t>„Head-Set“</a:t>
              </a:r>
              <a:r>
                <a:rPr lang="de-DE" altLang="de-DE" sz="2000" dirty="0"/>
                <a:t>	</a:t>
              </a:r>
              <a:r>
                <a:rPr lang="de-DE" altLang="de-DE" sz="2000" dirty="0" smtClean="0"/>
                <a:t>	→  </a:t>
              </a:r>
              <a:r>
                <a:rPr lang="de-DE" altLang="de-DE" sz="2000" dirty="0"/>
                <a:t>LSP-Symbol im Display = </a:t>
              </a:r>
              <a:r>
                <a:rPr lang="de-DE" altLang="de-DE" sz="2000" dirty="0" smtClean="0"/>
                <a:t>rot</a:t>
              </a:r>
              <a:br>
                <a:rPr lang="de-DE" altLang="de-DE" sz="2000" dirty="0" smtClean="0"/>
              </a:br>
              <a:r>
                <a:rPr lang="de-DE" altLang="de-DE" sz="2000" dirty="0" smtClean="0"/>
                <a:t>„Angriffstrupp“</a:t>
              </a:r>
              <a:r>
                <a:rPr lang="de-DE" altLang="de-DE" sz="2000" dirty="0"/>
                <a:t>	</a:t>
              </a:r>
              <a:r>
                <a:rPr lang="de-DE" altLang="de-DE" sz="2000" dirty="0" smtClean="0"/>
                <a:t>→  </a:t>
              </a:r>
              <a:r>
                <a:rPr lang="de-DE" altLang="de-DE" sz="2000" dirty="0"/>
                <a:t>LSP-Symbol im Display = </a:t>
              </a:r>
              <a:r>
                <a:rPr lang="de-DE" altLang="de-DE" sz="2000" dirty="0" smtClean="0"/>
                <a:t>braun</a:t>
              </a:r>
            </a:p>
            <a:p>
              <a:pPr>
                <a:lnSpc>
                  <a:spcPct val="86000"/>
                </a:lnSpc>
                <a:buClr>
                  <a:srgbClr val="000000"/>
                </a:buClr>
                <a:buSzPct val="100000"/>
              </a:pPr>
              <a:r>
                <a:rPr lang="de-DE" altLang="de-DE" sz="2000" dirty="0" smtClean="0"/>
                <a:t>„Maschinist“</a:t>
              </a:r>
              <a:r>
                <a:rPr lang="de-DE" altLang="de-DE" sz="2000" dirty="0"/>
                <a:t>	→  LSP-Symbol im Display = braun</a:t>
              </a:r>
            </a:p>
            <a:p>
              <a:pPr>
                <a:lnSpc>
                  <a:spcPct val="86000"/>
                </a:lnSpc>
                <a:buClr>
                  <a:srgbClr val="000000"/>
                </a:buClr>
                <a:buSzPct val="100000"/>
              </a:pPr>
              <a:endParaRPr lang="de-DE" altLang="de-DE" sz="2000" dirty="0"/>
            </a:p>
            <a:p>
              <a:pPr>
                <a:lnSpc>
                  <a:spcPct val="86000"/>
                </a:lnSpc>
                <a:buClr>
                  <a:srgbClr val="000000"/>
                </a:buClr>
                <a:buSzPct val="100000"/>
                <a:buFont typeface="Times New Roman" panose="02020603050405020304" pitchFamily="18" charset="0"/>
                <a:buNone/>
              </a:pPr>
              <a:endParaRPr lang="de-DE" altLang="de-DE" sz="2000" dirty="0"/>
            </a:p>
          </p:txBody>
        </p:sp>
      </p:grpSp>
      <p:sp>
        <p:nvSpPr>
          <p:cNvPr id="101382" name="Text Box 5"/>
          <p:cNvSpPr txBox="1">
            <a:spLocks noChangeArrowheads="1"/>
          </p:cNvSpPr>
          <p:nvPr/>
        </p:nvSpPr>
        <p:spPr bwMode="auto">
          <a:xfrm>
            <a:off x="0" y="646113"/>
            <a:ext cx="9144000" cy="379412"/>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defTabSz="449263" eaLnBrk="0" hangingPunct="0">
              <a:defRPr>
                <a:solidFill>
                  <a:schemeClr val="tx1"/>
                </a:solidFill>
                <a:latin typeface="Arial" panose="020B0604020202020204" pitchFamily="34" charset="0"/>
              </a:defRPr>
            </a:lvl1pPr>
            <a:lvl2pPr marL="742950" indent="-285750" defTabSz="449263" eaLnBrk="0" hangingPunct="0">
              <a:defRPr>
                <a:solidFill>
                  <a:schemeClr val="tx1"/>
                </a:solidFill>
                <a:latin typeface="Arial" panose="020B0604020202020204" pitchFamily="34" charset="0"/>
              </a:defRPr>
            </a:lvl2pPr>
            <a:lvl3pPr marL="1143000" indent="-228600" defTabSz="449263" eaLnBrk="0" hangingPunct="0">
              <a:defRPr>
                <a:solidFill>
                  <a:schemeClr val="tx1"/>
                </a:solidFill>
                <a:latin typeface="Arial" panose="020B0604020202020204" pitchFamily="34" charset="0"/>
              </a:defRPr>
            </a:lvl3pPr>
            <a:lvl4pPr marL="1600200" indent="-228600" defTabSz="449263" eaLnBrk="0" hangingPunct="0">
              <a:defRPr>
                <a:solidFill>
                  <a:schemeClr val="tx1"/>
                </a:solidFill>
                <a:latin typeface="Arial" panose="020B0604020202020204" pitchFamily="34" charset="0"/>
              </a:defRPr>
            </a:lvl4pPr>
            <a:lvl5pPr marL="2057400" indent="-228600" defTabSz="449263" eaLnBrk="0" hangingPunct="0">
              <a:defRPr>
                <a:solidFill>
                  <a:schemeClr val="tx1"/>
                </a:solidFill>
                <a:latin typeface="Arial" panose="020B0604020202020204" pitchFamily="34" charset="0"/>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defRPr>
            </a:lvl9pPr>
          </a:lstStyle>
          <a:p>
            <a:pPr algn="ctr">
              <a:lnSpc>
                <a:spcPct val="86000"/>
              </a:lnSpc>
              <a:spcBef>
                <a:spcPct val="50000"/>
              </a:spcBef>
              <a:buClr>
                <a:srgbClr val="000000"/>
              </a:buClr>
              <a:buSzPct val="100000"/>
              <a:buFont typeface="Times New Roman" panose="02020603050405020304" pitchFamily="18" charset="0"/>
              <a:buNone/>
            </a:pPr>
            <a:r>
              <a:rPr lang="de-DE" altLang="de-DE" sz="2200" b="1" u="sng"/>
              <a:t>Funktionen des Endgerätes</a:t>
            </a:r>
          </a:p>
        </p:txBody>
      </p:sp>
      <p:sp>
        <p:nvSpPr>
          <p:cNvPr id="8" name="Text Box 4">
            <a:extLst>
              <a:ext uri="{FF2B5EF4-FFF2-40B4-BE49-F238E27FC236}">
                <a16:creationId xmlns:a16="http://schemas.microsoft.com/office/drawing/2014/main" id="{2CF4A04E-85F2-4DEA-A569-7DB2F659645A}"/>
              </a:ext>
            </a:extLst>
          </p:cNvPr>
          <p:cNvSpPr txBox="1">
            <a:spLocks noChangeArrowheads="1"/>
          </p:cNvSpPr>
          <p:nvPr/>
        </p:nvSpPr>
        <p:spPr bwMode="auto">
          <a:xfrm>
            <a:off x="2910023" y="2009887"/>
            <a:ext cx="5710237" cy="359202"/>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marL="342900" indent="-342900" defTabSz="449263" eaLnBrk="0" hangingPunct="0">
              <a:defRPr>
                <a:solidFill>
                  <a:schemeClr val="tx1"/>
                </a:solidFill>
                <a:latin typeface="Arial" panose="020B0604020202020204" pitchFamily="34" charset="0"/>
              </a:defRPr>
            </a:lvl1pPr>
            <a:lvl2pPr marL="742950" indent="-285750" defTabSz="449263" eaLnBrk="0" hangingPunct="0">
              <a:defRPr>
                <a:solidFill>
                  <a:schemeClr val="tx1"/>
                </a:solidFill>
                <a:latin typeface="Arial" panose="020B0604020202020204" pitchFamily="34" charset="0"/>
              </a:defRPr>
            </a:lvl2pPr>
            <a:lvl3pPr marL="1143000" indent="-228600" defTabSz="449263" eaLnBrk="0" hangingPunct="0">
              <a:defRPr>
                <a:solidFill>
                  <a:schemeClr val="tx1"/>
                </a:solidFill>
                <a:latin typeface="Arial" panose="020B0604020202020204" pitchFamily="34" charset="0"/>
              </a:defRPr>
            </a:lvl3pPr>
            <a:lvl4pPr marL="1600200" indent="-228600" defTabSz="449263" eaLnBrk="0" hangingPunct="0">
              <a:defRPr>
                <a:solidFill>
                  <a:schemeClr val="tx1"/>
                </a:solidFill>
                <a:latin typeface="Arial" panose="020B0604020202020204" pitchFamily="34" charset="0"/>
              </a:defRPr>
            </a:lvl4pPr>
            <a:lvl5pPr marL="2057400" indent="-228600" defTabSz="449263" eaLnBrk="0" hangingPunct="0">
              <a:defRPr>
                <a:solidFill>
                  <a:schemeClr val="tx1"/>
                </a:solidFill>
                <a:latin typeface="Arial" panose="020B0604020202020204" pitchFamily="34" charset="0"/>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defRPr>
            </a:lvl9pPr>
          </a:lstStyle>
          <a:p>
            <a:pPr>
              <a:lnSpc>
                <a:spcPct val="86000"/>
              </a:lnSpc>
              <a:buClr>
                <a:srgbClr val="000000"/>
              </a:buClr>
              <a:buSzPct val="100000"/>
              <a:buFont typeface="Times New Roman" panose="02020603050405020304" pitchFamily="18" charset="0"/>
              <a:buNone/>
            </a:pPr>
            <a:r>
              <a:rPr lang="de-DE" altLang="de-DE" sz="2000" dirty="0">
                <a:solidFill>
                  <a:srgbClr val="0000FF"/>
                </a:solidFill>
              </a:rPr>
              <a:t>Menü – Einstellungen – Audio - Audioprofil</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378" name="Grafik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0638" y="646113"/>
            <a:ext cx="3729038" cy="559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uppieren 1"/>
          <p:cNvGrpSpPr/>
          <p:nvPr/>
        </p:nvGrpSpPr>
        <p:grpSpPr>
          <a:xfrm>
            <a:off x="2916000" y="1484784"/>
            <a:ext cx="5904656" cy="2376448"/>
            <a:chOff x="3131840" y="1499004"/>
            <a:chExt cx="5904656" cy="1630886"/>
          </a:xfrm>
        </p:grpSpPr>
        <p:sp>
          <p:nvSpPr>
            <p:cNvPr id="101379" name="Text Box 2"/>
            <p:cNvSpPr txBox="1">
              <a:spLocks noChangeArrowheads="1"/>
            </p:cNvSpPr>
            <p:nvPr/>
          </p:nvSpPr>
          <p:spPr bwMode="auto">
            <a:xfrm>
              <a:off x="3131840" y="1499004"/>
              <a:ext cx="5710237" cy="359202"/>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000" tIns="46800" rIns="90000" bIns="46800">
              <a:spAutoFit/>
            </a:bodyPr>
            <a:lstStyle>
              <a:lvl1pPr defTabSz="449263" eaLnBrk="0" hangingPunct="0">
                <a:defRPr>
                  <a:solidFill>
                    <a:schemeClr val="tx1"/>
                  </a:solidFill>
                  <a:latin typeface="Arial" panose="020B0604020202020204" pitchFamily="34" charset="0"/>
                </a:defRPr>
              </a:lvl1pPr>
              <a:lvl2pPr marL="742950" indent="-285750" defTabSz="449263" eaLnBrk="0" hangingPunct="0">
                <a:defRPr>
                  <a:solidFill>
                    <a:schemeClr val="tx1"/>
                  </a:solidFill>
                  <a:latin typeface="Arial" panose="020B0604020202020204" pitchFamily="34" charset="0"/>
                </a:defRPr>
              </a:lvl2pPr>
              <a:lvl3pPr marL="1143000" indent="-228600" defTabSz="449263" eaLnBrk="0" hangingPunct="0">
                <a:defRPr>
                  <a:solidFill>
                    <a:schemeClr val="tx1"/>
                  </a:solidFill>
                  <a:latin typeface="Arial" panose="020B0604020202020204" pitchFamily="34" charset="0"/>
                </a:defRPr>
              </a:lvl3pPr>
              <a:lvl4pPr marL="1600200" indent="-228600" defTabSz="449263" eaLnBrk="0" hangingPunct="0">
                <a:defRPr>
                  <a:solidFill>
                    <a:schemeClr val="tx1"/>
                  </a:solidFill>
                  <a:latin typeface="Arial" panose="020B0604020202020204" pitchFamily="34" charset="0"/>
                </a:defRPr>
              </a:lvl4pPr>
              <a:lvl5pPr marL="2057400" indent="-228600" defTabSz="449263" eaLnBrk="0" hangingPunct="0">
                <a:defRPr>
                  <a:solidFill>
                    <a:schemeClr val="tx1"/>
                  </a:solidFill>
                  <a:latin typeface="Arial" panose="020B0604020202020204" pitchFamily="34" charset="0"/>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defRPr>
              </a:lvl9pPr>
            </a:lstStyle>
            <a:p>
              <a:pPr>
                <a:lnSpc>
                  <a:spcPct val="86000"/>
                </a:lnSpc>
                <a:spcBef>
                  <a:spcPct val="50000"/>
                </a:spcBef>
                <a:buClr>
                  <a:srgbClr val="000000"/>
                </a:buClr>
                <a:buSzPct val="100000"/>
                <a:buFont typeface="Times New Roman" panose="02020603050405020304" pitchFamily="18" charset="0"/>
                <a:buNone/>
              </a:pPr>
              <a:r>
                <a:rPr lang="de-DE" altLang="de-DE" sz="2000" b="1" dirty="0"/>
                <a:t>Audioprofile (polizeiliche Programmierung):</a:t>
              </a:r>
            </a:p>
          </p:txBody>
        </p:sp>
        <p:sp>
          <p:nvSpPr>
            <p:cNvPr id="101380" name="Text Box 3"/>
            <p:cNvSpPr txBox="1">
              <a:spLocks noChangeArrowheads="1"/>
            </p:cNvSpPr>
            <p:nvPr/>
          </p:nvSpPr>
          <p:spPr bwMode="auto">
            <a:xfrm>
              <a:off x="3131840" y="2520085"/>
              <a:ext cx="5904656" cy="609805"/>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000" tIns="46800" rIns="90000" bIns="46800">
              <a:spAutoFit/>
            </a:bodyPr>
            <a:lstStyle>
              <a:lvl1pPr defTabSz="449263" eaLnBrk="0" hangingPunct="0">
                <a:defRPr>
                  <a:solidFill>
                    <a:schemeClr val="tx1"/>
                  </a:solidFill>
                  <a:latin typeface="Arial" panose="020B0604020202020204" pitchFamily="34" charset="0"/>
                </a:defRPr>
              </a:lvl1pPr>
              <a:lvl2pPr marL="742950" indent="-285750" defTabSz="449263" eaLnBrk="0" hangingPunct="0">
                <a:defRPr>
                  <a:solidFill>
                    <a:schemeClr val="tx1"/>
                  </a:solidFill>
                  <a:latin typeface="Arial" panose="020B0604020202020204" pitchFamily="34" charset="0"/>
                </a:defRPr>
              </a:lvl2pPr>
              <a:lvl3pPr marL="1143000" indent="-228600" defTabSz="449263" eaLnBrk="0" hangingPunct="0">
                <a:defRPr>
                  <a:solidFill>
                    <a:schemeClr val="tx1"/>
                  </a:solidFill>
                  <a:latin typeface="Arial" panose="020B0604020202020204" pitchFamily="34" charset="0"/>
                </a:defRPr>
              </a:lvl3pPr>
              <a:lvl4pPr marL="1600200" indent="-228600" defTabSz="449263" eaLnBrk="0" hangingPunct="0">
                <a:defRPr>
                  <a:solidFill>
                    <a:schemeClr val="tx1"/>
                  </a:solidFill>
                  <a:latin typeface="Arial" panose="020B0604020202020204" pitchFamily="34" charset="0"/>
                </a:defRPr>
              </a:lvl4pPr>
              <a:lvl5pPr marL="2057400" indent="-228600" defTabSz="449263" eaLnBrk="0" hangingPunct="0">
                <a:defRPr>
                  <a:solidFill>
                    <a:schemeClr val="tx1"/>
                  </a:solidFill>
                  <a:latin typeface="Arial" panose="020B0604020202020204" pitchFamily="34" charset="0"/>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defRPr>
              </a:lvl9pPr>
            </a:lstStyle>
            <a:p>
              <a:pPr>
                <a:lnSpc>
                  <a:spcPct val="86000"/>
                </a:lnSpc>
                <a:buClr>
                  <a:srgbClr val="000000"/>
                </a:buClr>
                <a:buSzPct val="100000"/>
                <a:buFont typeface="Times New Roman" panose="02020603050405020304" pitchFamily="18" charset="0"/>
                <a:buNone/>
              </a:pPr>
              <a:r>
                <a:rPr lang="de-DE" altLang="de-DE" sz="2000" dirty="0"/>
                <a:t>„Standard“		→  LSP-Symbol im Display = grün</a:t>
              </a:r>
            </a:p>
            <a:p>
              <a:pPr>
                <a:lnSpc>
                  <a:spcPct val="86000"/>
                </a:lnSpc>
                <a:buClr>
                  <a:srgbClr val="000000"/>
                </a:buClr>
                <a:buSzPct val="100000"/>
                <a:buFont typeface="Times New Roman" panose="02020603050405020304" pitchFamily="18" charset="0"/>
                <a:buNone/>
              </a:pPr>
              <a:r>
                <a:rPr lang="de-DE" altLang="de-DE" sz="2000" dirty="0"/>
                <a:t>„</a:t>
              </a:r>
              <a:r>
                <a:rPr lang="de-DE" altLang="de-DE" sz="2000" dirty="0" err="1"/>
                <a:t>Indoor</a:t>
              </a:r>
              <a:r>
                <a:rPr lang="de-DE" altLang="de-DE" sz="2000" dirty="0"/>
                <a:t>“			→  LSP-Symbol im Display = gelb</a:t>
              </a:r>
            </a:p>
            <a:p>
              <a:pPr>
                <a:lnSpc>
                  <a:spcPct val="86000"/>
                </a:lnSpc>
                <a:buClr>
                  <a:srgbClr val="000000"/>
                </a:buClr>
                <a:buSzPct val="100000"/>
                <a:buFont typeface="Times New Roman" panose="02020603050405020304" pitchFamily="18" charset="0"/>
                <a:buNone/>
              </a:pPr>
              <a:r>
                <a:rPr lang="de-DE" altLang="de-DE" sz="2000" dirty="0"/>
                <a:t>„</a:t>
              </a:r>
              <a:r>
                <a:rPr lang="de-DE" altLang="de-DE" sz="2000" dirty="0" err="1"/>
                <a:t>Semi</a:t>
              </a:r>
              <a:r>
                <a:rPr lang="de-DE" altLang="de-DE" sz="2000" dirty="0"/>
                <a:t> Covert“	→  LSP-Symbol im Display = </a:t>
              </a:r>
              <a:r>
                <a:rPr lang="de-DE" altLang="de-DE" sz="2000" dirty="0" smtClean="0"/>
                <a:t>blau</a:t>
              </a:r>
              <a:endParaRPr lang="de-DE" altLang="de-DE" sz="2000" dirty="0"/>
            </a:p>
          </p:txBody>
        </p:sp>
      </p:grpSp>
      <p:sp>
        <p:nvSpPr>
          <p:cNvPr id="101382" name="Text Box 5"/>
          <p:cNvSpPr txBox="1">
            <a:spLocks noChangeArrowheads="1"/>
          </p:cNvSpPr>
          <p:nvPr/>
        </p:nvSpPr>
        <p:spPr bwMode="auto">
          <a:xfrm>
            <a:off x="0" y="646113"/>
            <a:ext cx="9144000" cy="379412"/>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defTabSz="449263" eaLnBrk="0" hangingPunct="0">
              <a:defRPr>
                <a:solidFill>
                  <a:schemeClr val="tx1"/>
                </a:solidFill>
                <a:latin typeface="Arial" panose="020B0604020202020204" pitchFamily="34" charset="0"/>
              </a:defRPr>
            </a:lvl1pPr>
            <a:lvl2pPr marL="742950" indent="-285750" defTabSz="449263" eaLnBrk="0" hangingPunct="0">
              <a:defRPr>
                <a:solidFill>
                  <a:schemeClr val="tx1"/>
                </a:solidFill>
                <a:latin typeface="Arial" panose="020B0604020202020204" pitchFamily="34" charset="0"/>
              </a:defRPr>
            </a:lvl2pPr>
            <a:lvl3pPr marL="1143000" indent="-228600" defTabSz="449263" eaLnBrk="0" hangingPunct="0">
              <a:defRPr>
                <a:solidFill>
                  <a:schemeClr val="tx1"/>
                </a:solidFill>
                <a:latin typeface="Arial" panose="020B0604020202020204" pitchFamily="34" charset="0"/>
              </a:defRPr>
            </a:lvl3pPr>
            <a:lvl4pPr marL="1600200" indent="-228600" defTabSz="449263" eaLnBrk="0" hangingPunct="0">
              <a:defRPr>
                <a:solidFill>
                  <a:schemeClr val="tx1"/>
                </a:solidFill>
                <a:latin typeface="Arial" panose="020B0604020202020204" pitchFamily="34" charset="0"/>
              </a:defRPr>
            </a:lvl4pPr>
            <a:lvl5pPr marL="2057400" indent="-228600" defTabSz="449263" eaLnBrk="0" hangingPunct="0">
              <a:defRPr>
                <a:solidFill>
                  <a:schemeClr val="tx1"/>
                </a:solidFill>
                <a:latin typeface="Arial" panose="020B0604020202020204" pitchFamily="34" charset="0"/>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defRPr>
            </a:lvl9pPr>
          </a:lstStyle>
          <a:p>
            <a:pPr algn="ctr">
              <a:lnSpc>
                <a:spcPct val="86000"/>
              </a:lnSpc>
              <a:spcBef>
                <a:spcPct val="50000"/>
              </a:spcBef>
              <a:buClr>
                <a:srgbClr val="000000"/>
              </a:buClr>
              <a:buSzPct val="100000"/>
              <a:buFont typeface="Times New Roman" panose="02020603050405020304" pitchFamily="18" charset="0"/>
              <a:buNone/>
            </a:pPr>
            <a:r>
              <a:rPr lang="de-DE" altLang="de-DE" sz="2200" b="1" u="sng"/>
              <a:t>Funktionen des Endgerätes</a:t>
            </a:r>
          </a:p>
        </p:txBody>
      </p:sp>
      <p:sp>
        <p:nvSpPr>
          <p:cNvPr id="8" name="Text Box 4">
            <a:extLst>
              <a:ext uri="{FF2B5EF4-FFF2-40B4-BE49-F238E27FC236}">
                <a16:creationId xmlns:a16="http://schemas.microsoft.com/office/drawing/2014/main" id="{43C97890-411B-4CE7-BD34-EFB30E02FBF3}"/>
              </a:ext>
            </a:extLst>
          </p:cNvPr>
          <p:cNvSpPr txBox="1">
            <a:spLocks noChangeArrowheads="1"/>
          </p:cNvSpPr>
          <p:nvPr/>
        </p:nvSpPr>
        <p:spPr bwMode="auto">
          <a:xfrm>
            <a:off x="2915999" y="2304481"/>
            <a:ext cx="5710237" cy="359202"/>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marL="342900" indent="-342900" defTabSz="449263" eaLnBrk="0" hangingPunct="0">
              <a:defRPr>
                <a:solidFill>
                  <a:schemeClr val="tx1"/>
                </a:solidFill>
                <a:latin typeface="Arial" panose="020B0604020202020204" pitchFamily="34" charset="0"/>
              </a:defRPr>
            </a:lvl1pPr>
            <a:lvl2pPr marL="742950" indent="-285750" defTabSz="449263" eaLnBrk="0" hangingPunct="0">
              <a:defRPr>
                <a:solidFill>
                  <a:schemeClr val="tx1"/>
                </a:solidFill>
                <a:latin typeface="Arial" panose="020B0604020202020204" pitchFamily="34" charset="0"/>
              </a:defRPr>
            </a:lvl2pPr>
            <a:lvl3pPr marL="1143000" indent="-228600" defTabSz="449263" eaLnBrk="0" hangingPunct="0">
              <a:defRPr>
                <a:solidFill>
                  <a:schemeClr val="tx1"/>
                </a:solidFill>
                <a:latin typeface="Arial" panose="020B0604020202020204" pitchFamily="34" charset="0"/>
              </a:defRPr>
            </a:lvl3pPr>
            <a:lvl4pPr marL="1600200" indent="-228600" defTabSz="449263" eaLnBrk="0" hangingPunct="0">
              <a:defRPr>
                <a:solidFill>
                  <a:schemeClr val="tx1"/>
                </a:solidFill>
                <a:latin typeface="Arial" panose="020B0604020202020204" pitchFamily="34" charset="0"/>
              </a:defRPr>
            </a:lvl4pPr>
            <a:lvl5pPr marL="2057400" indent="-228600" defTabSz="449263" eaLnBrk="0" hangingPunct="0">
              <a:defRPr>
                <a:solidFill>
                  <a:schemeClr val="tx1"/>
                </a:solidFill>
                <a:latin typeface="Arial" panose="020B0604020202020204" pitchFamily="34" charset="0"/>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defRPr>
            </a:lvl9pPr>
          </a:lstStyle>
          <a:p>
            <a:pPr>
              <a:lnSpc>
                <a:spcPct val="86000"/>
              </a:lnSpc>
              <a:buClr>
                <a:srgbClr val="000000"/>
              </a:buClr>
              <a:buSzPct val="100000"/>
              <a:buFont typeface="Times New Roman" panose="02020603050405020304" pitchFamily="18" charset="0"/>
              <a:buNone/>
            </a:pPr>
            <a:r>
              <a:rPr lang="de-DE" altLang="de-DE" sz="2000" dirty="0">
                <a:solidFill>
                  <a:srgbClr val="0000FF"/>
                </a:solidFill>
              </a:rPr>
              <a:t>Menü – Einstellungen – </a:t>
            </a:r>
            <a:r>
              <a:rPr lang="de-DE" altLang="de-DE" sz="2000" dirty="0" smtClean="0">
                <a:solidFill>
                  <a:srgbClr val="0000FF"/>
                </a:solidFill>
              </a:rPr>
              <a:t>Audio - Audioprofil</a:t>
            </a:r>
            <a:endParaRPr lang="de-DE" altLang="de-DE" sz="2000" dirty="0">
              <a:solidFill>
                <a:srgbClr val="0000FF"/>
              </a:solidFill>
            </a:endParaRPr>
          </a:p>
        </p:txBody>
      </p:sp>
    </p:spTree>
    <p:extLst>
      <p:ext uri="{BB962C8B-B14F-4D97-AF65-F5344CB8AC3E}">
        <p14:creationId xmlns:p14="http://schemas.microsoft.com/office/powerpoint/2010/main" val="28445038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Grafik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0638" y="646113"/>
            <a:ext cx="3729038" cy="559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uppieren 1"/>
          <p:cNvGrpSpPr/>
          <p:nvPr/>
        </p:nvGrpSpPr>
        <p:grpSpPr>
          <a:xfrm>
            <a:off x="3207600" y="1306800"/>
            <a:ext cx="5735048" cy="2956153"/>
            <a:chOff x="3492447" y="1408113"/>
            <a:chExt cx="5735048" cy="2956153"/>
          </a:xfrm>
        </p:grpSpPr>
        <p:sp>
          <p:nvSpPr>
            <p:cNvPr id="31747" name="Text Box 2"/>
            <p:cNvSpPr txBox="1">
              <a:spLocks noChangeArrowheads="1"/>
            </p:cNvSpPr>
            <p:nvPr/>
          </p:nvSpPr>
          <p:spPr bwMode="auto">
            <a:xfrm>
              <a:off x="3517258" y="1408113"/>
              <a:ext cx="3298825" cy="354012"/>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defTabSz="449263" eaLnBrk="0" hangingPunct="0">
                <a:defRPr>
                  <a:solidFill>
                    <a:schemeClr val="tx1"/>
                  </a:solidFill>
                  <a:latin typeface="Arial" panose="020B0604020202020204" pitchFamily="34" charset="0"/>
                </a:defRPr>
              </a:lvl1pPr>
              <a:lvl2pPr marL="742950" indent="-285750" defTabSz="449263" eaLnBrk="0" hangingPunct="0">
                <a:defRPr>
                  <a:solidFill>
                    <a:schemeClr val="tx1"/>
                  </a:solidFill>
                  <a:latin typeface="Arial" panose="020B0604020202020204" pitchFamily="34" charset="0"/>
                </a:defRPr>
              </a:lvl2pPr>
              <a:lvl3pPr marL="1143000" indent="-228600" defTabSz="449263" eaLnBrk="0" hangingPunct="0">
                <a:defRPr>
                  <a:solidFill>
                    <a:schemeClr val="tx1"/>
                  </a:solidFill>
                  <a:latin typeface="Arial" panose="020B0604020202020204" pitchFamily="34" charset="0"/>
                </a:defRPr>
              </a:lvl3pPr>
              <a:lvl4pPr marL="1600200" indent="-228600" defTabSz="449263" eaLnBrk="0" hangingPunct="0">
                <a:defRPr>
                  <a:solidFill>
                    <a:schemeClr val="tx1"/>
                  </a:solidFill>
                  <a:latin typeface="Arial" panose="020B0604020202020204" pitchFamily="34" charset="0"/>
                </a:defRPr>
              </a:lvl4pPr>
              <a:lvl5pPr marL="2057400" indent="-228600" defTabSz="449263" eaLnBrk="0" hangingPunct="0">
                <a:defRPr>
                  <a:solidFill>
                    <a:schemeClr val="tx1"/>
                  </a:solidFill>
                  <a:latin typeface="Arial" panose="020B0604020202020204" pitchFamily="34" charset="0"/>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defRPr>
              </a:lvl9pPr>
            </a:lstStyle>
            <a:p>
              <a:pPr>
                <a:lnSpc>
                  <a:spcPct val="86000"/>
                </a:lnSpc>
                <a:spcBef>
                  <a:spcPct val="50000"/>
                </a:spcBef>
                <a:buClr>
                  <a:srgbClr val="000000"/>
                </a:buClr>
                <a:buSzPct val="100000"/>
                <a:buFont typeface="Times New Roman" panose="02020603050405020304" pitchFamily="18" charset="0"/>
                <a:buNone/>
              </a:pPr>
              <a:r>
                <a:rPr lang="de-DE" altLang="de-DE" sz="2000" b="1" dirty="0"/>
                <a:t>Vibrationsalarm:</a:t>
              </a:r>
            </a:p>
          </p:txBody>
        </p:sp>
        <p:sp>
          <p:nvSpPr>
            <p:cNvPr id="31748" name="Text Box 3"/>
            <p:cNvSpPr txBox="1">
              <a:spLocks noChangeArrowheads="1"/>
            </p:cNvSpPr>
            <p:nvPr/>
          </p:nvSpPr>
          <p:spPr bwMode="auto">
            <a:xfrm>
              <a:off x="3492447" y="2263224"/>
              <a:ext cx="5459413" cy="1139825"/>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defTabSz="449263" eaLnBrk="0" hangingPunct="0">
                <a:defRPr>
                  <a:solidFill>
                    <a:schemeClr val="tx1"/>
                  </a:solidFill>
                  <a:latin typeface="Arial" panose="020B0604020202020204" pitchFamily="34" charset="0"/>
                </a:defRPr>
              </a:lvl1pPr>
              <a:lvl2pPr marL="742950" indent="-285750" defTabSz="449263" eaLnBrk="0" hangingPunct="0">
                <a:defRPr>
                  <a:solidFill>
                    <a:schemeClr val="tx1"/>
                  </a:solidFill>
                  <a:latin typeface="Arial" panose="020B0604020202020204" pitchFamily="34" charset="0"/>
                </a:defRPr>
              </a:lvl2pPr>
              <a:lvl3pPr marL="1143000" indent="-228600" defTabSz="449263" eaLnBrk="0" hangingPunct="0">
                <a:defRPr>
                  <a:solidFill>
                    <a:schemeClr val="tx1"/>
                  </a:solidFill>
                  <a:latin typeface="Arial" panose="020B0604020202020204" pitchFamily="34" charset="0"/>
                </a:defRPr>
              </a:lvl3pPr>
              <a:lvl4pPr marL="1600200" indent="-228600" defTabSz="449263" eaLnBrk="0" hangingPunct="0">
                <a:defRPr>
                  <a:solidFill>
                    <a:schemeClr val="tx1"/>
                  </a:solidFill>
                  <a:latin typeface="Arial" panose="020B0604020202020204" pitchFamily="34" charset="0"/>
                </a:defRPr>
              </a:lvl4pPr>
              <a:lvl5pPr marL="2057400" indent="-228600" defTabSz="449263" eaLnBrk="0" hangingPunct="0">
                <a:defRPr>
                  <a:solidFill>
                    <a:schemeClr val="tx1"/>
                  </a:solidFill>
                  <a:latin typeface="Arial" panose="020B0604020202020204" pitchFamily="34" charset="0"/>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defRPr>
              </a:lvl9pPr>
            </a:lstStyle>
            <a:p>
              <a:pPr>
                <a:lnSpc>
                  <a:spcPct val="86000"/>
                </a:lnSpc>
                <a:buClr>
                  <a:srgbClr val="000000"/>
                </a:buClr>
                <a:buSzPct val="100000"/>
                <a:buFont typeface="Times New Roman" panose="02020603050405020304" pitchFamily="18" charset="0"/>
                <a:buNone/>
              </a:pPr>
              <a:r>
                <a:rPr lang="de-DE" altLang="de-DE" sz="2000" dirty="0"/>
                <a:t>Eine Anrufsignalisierung und / oder der Eingang einer SDS und / oder das Auslösen eines Notrufes kann durch einen Vibrationsalarm signalisiert werden.</a:t>
              </a:r>
            </a:p>
          </p:txBody>
        </p:sp>
        <p:sp>
          <p:nvSpPr>
            <p:cNvPr id="119812" name="Text Box 4"/>
            <p:cNvSpPr txBox="1">
              <a:spLocks noChangeArrowheads="1"/>
            </p:cNvSpPr>
            <p:nvPr/>
          </p:nvSpPr>
          <p:spPr bwMode="auto">
            <a:xfrm>
              <a:off x="3517258" y="4005064"/>
              <a:ext cx="5710237" cy="359202"/>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marL="342900" indent="-342900" defTabSz="449263" eaLnBrk="0" hangingPunct="0">
                <a:defRPr>
                  <a:solidFill>
                    <a:schemeClr val="tx1"/>
                  </a:solidFill>
                  <a:latin typeface="Arial" panose="020B0604020202020204" pitchFamily="34" charset="0"/>
                </a:defRPr>
              </a:lvl1pPr>
              <a:lvl2pPr marL="742950" indent="-285750" defTabSz="449263" eaLnBrk="0" hangingPunct="0">
                <a:defRPr>
                  <a:solidFill>
                    <a:schemeClr val="tx1"/>
                  </a:solidFill>
                  <a:latin typeface="Arial" panose="020B0604020202020204" pitchFamily="34" charset="0"/>
                </a:defRPr>
              </a:lvl2pPr>
              <a:lvl3pPr marL="1143000" indent="-228600" defTabSz="449263" eaLnBrk="0" hangingPunct="0">
                <a:defRPr>
                  <a:solidFill>
                    <a:schemeClr val="tx1"/>
                  </a:solidFill>
                  <a:latin typeface="Arial" panose="020B0604020202020204" pitchFamily="34" charset="0"/>
                </a:defRPr>
              </a:lvl3pPr>
              <a:lvl4pPr marL="1600200" indent="-228600" defTabSz="449263" eaLnBrk="0" hangingPunct="0">
                <a:defRPr>
                  <a:solidFill>
                    <a:schemeClr val="tx1"/>
                  </a:solidFill>
                  <a:latin typeface="Arial" panose="020B0604020202020204" pitchFamily="34" charset="0"/>
                </a:defRPr>
              </a:lvl4pPr>
              <a:lvl5pPr marL="2057400" indent="-228600" defTabSz="449263" eaLnBrk="0" hangingPunct="0">
                <a:defRPr>
                  <a:solidFill>
                    <a:schemeClr val="tx1"/>
                  </a:solidFill>
                  <a:latin typeface="Arial" panose="020B0604020202020204" pitchFamily="34" charset="0"/>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defRPr>
              </a:lvl9pPr>
            </a:lstStyle>
            <a:p>
              <a:pPr>
                <a:lnSpc>
                  <a:spcPct val="86000"/>
                </a:lnSpc>
                <a:buClr>
                  <a:srgbClr val="000000"/>
                </a:buClr>
                <a:buSzPct val="100000"/>
                <a:buFont typeface="Times New Roman" panose="02020603050405020304" pitchFamily="18" charset="0"/>
                <a:buNone/>
              </a:pPr>
              <a:r>
                <a:rPr lang="de-DE" altLang="de-DE" sz="2000" dirty="0">
                  <a:solidFill>
                    <a:srgbClr val="0000FF"/>
                  </a:solidFill>
                </a:rPr>
                <a:t>Menü – Einstellungen – </a:t>
              </a:r>
              <a:r>
                <a:rPr lang="de-DE" altLang="de-DE" sz="2000" dirty="0" smtClean="0">
                  <a:solidFill>
                    <a:srgbClr val="0000FF"/>
                  </a:solidFill>
                </a:rPr>
                <a:t>Vibrieren</a:t>
              </a:r>
              <a:endParaRPr lang="de-DE" altLang="de-DE" sz="2000" dirty="0">
                <a:solidFill>
                  <a:srgbClr val="0000FF"/>
                </a:solidFill>
              </a:endParaRPr>
            </a:p>
          </p:txBody>
        </p:sp>
      </p:grpSp>
      <p:sp>
        <p:nvSpPr>
          <p:cNvPr id="31750" name="Text Box 5"/>
          <p:cNvSpPr txBox="1">
            <a:spLocks noChangeArrowheads="1"/>
          </p:cNvSpPr>
          <p:nvPr/>
        </p:nvSpPr>
        <p:spPr bwMode="auto">
          <a:xfrm>
            <a:off x="0" y="646113"/>
            <a:ext cx="9144000" cy="379412"/>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defTabSz="449263" eaLnBrk="0" hangingPunct="0">
              <a:defRPr>
                <a:solidFill>
                  <a:schemeClr val="tx1"/>
                </a:solidFill>
                <a:latin typeface="Arial" panose="020B0604020202020204" pitchFamily="34" charset="0"/>
              </a:defRPr>
            </a:lvl1pPr>
            <a:lvl2pPr marL="742950" indent="-285750" defTabSz="449263" eaLnBrk="0" hangingPunct="0">
              <a:defRPr>
                <a:solidFill>
                  <a:schemeClr val="tx1"/>
                </a:solidFill>
                <a:latin typeface="Arial" panose="020B0604020202020204" pitchFamily="34" charset="0"/>
              </a:defRPr>
            </a:lvl2pPr>
            <a:lvl3pPr marL="1143000" indent="-228600" defTabSz="449263" eaLnBrk="0" hangingPunct="0">
              <a:defRPr>
                <a:solidFill>
                  <a:schemeClr val="tx1"/>
                </a:solidFill>
                <a:latin typeface="Arial" panose="020B0604020202020204" pitchFamily="34" charset="0"/>
              </a:defRPr>
            </a:lvl3pPr>
            <a:lvl4pPr marL="1600200" indent="-228600" defTabSz="449263" eaLnBrk="0" hangingPunct="0">
              <a:defRPr>
                <a:solidFill>
                  <a:schemeClr val="tx1"/>
                </a:solidFill>
                <a:latin typeface="Arial" panose="020B0604020202020204" pitchFamily="34" charset="0"/>
              </a:defRPr>
            </a:lvl4pPr>
            <a:lvl5pPr marL="2057400" indent="-228600" defTabSz="449263" eaLnBrk="0" hangingPunct="0">
              <a:defRPr>
                <a:solidFill>
                  <a:schemeClr val="tx1"/>
                </a:solidFill>
                <a:latin typeface="Arial" panose="020B0604020202020204" pitchFamily="34" charset="0"/>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defRPr>
            </a:lvl9pPr>
          </a:lstStyle>
          <a:p>
            <a:pPr algn="ctr">
              <a:lnSpc>
                <a:spcPct val="86000"/>
              </a:lnSpc>
              <a:spcBef>
                <a:spcPct val="50000"/>
              </a:spcBef>
              <a:buClr>
                <a:srgbClr val="000000"/>
              </a:buClr>
              <a:buSzPct val="100000"/>
              <a:buFont typeface="Times New Roman" panose="02020603050405020304" pitchFamily="18" charset="0"/>
              <a:buNone/>
            </a:pPr>
            <a:r>
              <a:rPr lang="de-DE" altLang="de-DE" sz="2200" b="1" u="sng"/>
              <a:t>Funktionen des Endgerätes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0354" name="Text Box 2"/>
          <p:cNvSpPr txBox="1">
            <a:spLocks noChangeArrowheads="1"/>
          </p:cNvSpPr>
          <p:nvPr/>
        </p:nvSpPr>
        <p:spPr bwMode="auto">
          <a:xfrm>
            <a:off x="0" y="33337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de-DE" altLang="de-DE" sz="2400" dirty="0"/>
              <a:t>Änderungen zur Version Juni 2013 </a:t>
            </a:r>
          </a:p>
        </p:txBody>
      </p:sp>
      <p:sp>
        <p:nvSpPr>
          <p:cNvPr id="100355" name="Text Box 3"/>
          <p:cNvSpPr txBox="1">
            <a:spLocks noChangeArrowheads="1"/>
          </p:cNvSpPr>
          <p:nvPr/>
        </p:nvSpPr>
        <p:spPr bwMode="auto">
          <a:xfrm>
            <a:off x="0" y="1052736"/>
            <a:ext cx="9144000" cy="60478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285750" indent="-285750">
              <a:spcBef>
                <a:spcPct val="50000"/>
              </a:spcBef>
              <a:buFont typeface="Arial" panose="020B0604020202020204" pitchFamily="34" charset="0"/>
              <a:buChar char="•"/>
            </a:pPr>
            <a:r>
              <a:rPr lang="de-DE" altLang="de-DE" dirty="0"/>
              <a:t>Folie 07 = Handfunkgerät MTP830 </a:t>
            </a:r>
            <a:r>
              <a:rPr lang="de-DE" altLang="de-DE" dirty="0" err="1"/>
              <a:t>FuG</a:t>
            </a:r>
            <a:r>
              <a:rPr lang="de-DE" altLang="de-DE" dirty="0"/>
              <a:t> eingefügt</a:t>
            </a:r>
          </a:p>
          <a:p>
            <a:pPr marL="285750" indent="-285750">
              <a:spcBef>
                <a:spcPct val="50000"/>
              </a:spcBef>
              <a:buFont typeface="Arial" panose="020B0604020202020204" pitchFamily="34" charset="0"/>
              <a:buChar char="•"/>
            </a:pPr>
            <a:r>
              <a:rPr lang="de-DE" altLang="de-DE" dirty="0"/>
              <a:t>Folie 11 = veränderte Tastenbelegung (Taste unter PTT)</a:t>
            </a:r>
          </a:p>
          <a:p>
            <a:pPr marL="285750" indent="-285750">
              <a:spcBef>
                <a:spcPct val="50000"/>
              </a:spcBef>
              <a:buFont typeface="Arial" panose="020B0604020202020204" pitchFamily="34" charset="0"/>
              <a:buChar char="•"/>
            </a:pPr>
            <a:r>
              <a:rPr lang="de-DE" altLang="de-DE" dirty="0"/>
              <a:t>Folie 12 = gesonderte Tastenbelegung MTP850EX/810EX und MTP830 eingefügt</a:t>
            </a:r>
          </a:p>
          <a:p>
            <a:pPr marL="285750" indent="-285750">
              <a:spcBef>
                <a:spcPct val="50000"/>
              </a:spcBef>
              <a:buFont typeface="Arial" panose="020B0604020202020204" pitchFamily="34" charset="0"/>
              <a:buChar char="•"/>
            </a:pPr>
            <a:r>
              <a:rPr lang="de-DE" altLang="de-DE" dirty="0"/>
              <a:t>Folie 17 = veränderte Tastenbelegung (Taste unter PTT)</a:t>
            </a:r>
          </a:p>
          <a:p>
            <a:pPr marL="285750" indent="-285750">
              <a:spcBef>
                <a:spcPct val="50000"/>
              </a:spcBef>
              <a:buFont typeface="Arial" panose="020B0604020202020204" pitchFamily="34" charset="0"/>
              <a:buChar char="•"/>
            </a:pPr>
            <a:r>
              <a:rPr lang="de-DE" altLang="de-DE" dirty="0"/>
              <a:t>Folie 24 = veränderte Audioprofile K 13</a:t>
            </a:r>
          </a:p>
          <a:p>
            <a:pPr marL="285750" indent="-285750">
              <a:spcBef>
                <a:spcPct val="50000"/>
              </a:spcBef>
              <a:buFont typeface="Arial" panose="020B0604020202020204" pitchFamily="34" charset="0"/>
              <a:buChar char="•"/>
            </a:pPr>
            <a:r>
              <a:rPr lang="de-DE" altLang="de-DE" dirty="0"/>
              <a:t>Folie 25 = veränderte Audioprofile P 13</a:t>
            </a:r>
          </a:p>
          <a:p>
            <a:pPr marL="285750" indent="-285750">
              <a:spcBef>
                <a:spcPct val="50000"/>
              </a:spcBef>
              <a:buFont typeface="Arial" panose="020B0604020202020204" pitchFamily="34" charset="0"/>
              <a:buChar char="•"/>
            </a:pPr>
            <a:r>
              <a:rPr lang="de-DE" altLang="de-DE" dirty="0"/>
              <a:t>Folie 31 = „TXI“ gegen „Kein Senden“ ersetzt</a:t>
            </a:r>
          </a:p>
          <a:p>
            <a:pPr marL="285750" indent="-285750">
              <a:spcBef>
                <a:spcPct val="50000"/>
              </a:spcBef>
              <a:buFont typeface="Arial" panose="020B0604020202020204" pitchFamily="34" charset="0"/>
              <a:buChar char="•"/>
            </a:pPr>
            <a:r>
              <a:rPr lang="de-DE" altLang="de-DE" dirty="0"/>
              <a:t>Folie 32 = Folie „Zubehöreinstellungen“ eingefügt</a:t>
            </a:r>
          </a:p>
          <a:p>
            <a:pPr marL="285750" indent="-285750">
              <a:spcBef>
                <a:spcPct val="50000"/>
              </a:spcBef>
              <a:buFont typeface="Arial" panose="020B0604020202020204" pitchFamily="34" charset="0"/>
              <a:buChar char="•"/>
            </a:pPr>
            <a:r>
              <a:rPr lang="de-DE" altLang="de-DE" dirty="0"/>
              <a:t>Folie 33 = Folie „Tastenbelegung“ eingefügt</a:t>
            </a:r>
          </a:p>
          <a:p>
            <a:pPr marL="285750" indent="-285750">
              <a:spcBef>
                <a:spcPct val="50000"/>
              </a:spcBef>
              <a:buFont typeface="Arial" panose="020B0604020202020204" pitchFamily="34" charset="0"/>
              <a:buChar char="•"/>
            </a:pPr>
            <a:r>
              <a:rPr lang="de-DE" altLang="de-DE" dirty="0"/>
              <a:t>Folie 40 = veränderte Menüführung </a:t>
            </a:r>
          </a:p>
          <a:p>
            <a:pPr marL="285750" indent="-285750">
              <a:spcBef>
                <a:spcPct val="50000"/>
              </a:spcBef>
              <a:buFont typeface="Arial" panose="020B0604020202020204" pitchFamily="34" charset="0"/>
              <a:buChar char="•"/>
            </a:pPr>
            <a:r>
              <a:rPr lang="de-DE" altLang="de-DE" dirty="0"/>
              <a:t>Folie 41 = Veränderung beim Absetzen einer Statusmitteilung (kein Status an wählbares Ziel) </a:t>
            </a:r>
          </a:p>
          <a:p>
            <a:pPr marL="285750" indent="-285750">
              <a:spcBef>
                <a:spcPct val="50000"/>
              </a:spcBef>
              <a:buFont typeface="Arial" panose="020B0604020202020204" pitchFamily="34" charset="0"/>
              <a:buChar char="•"/>
            </a:pPr>
            <a:r>
              <a:rPr lang="de-DE" altLang="de-DE" dirty="0"/>
              <a:t>Folie 42 = Veränderung „Status 8“ und „#“</a:t>
            </a:r>
          </a:p>
          <a:p>
            <a:pPr marL="285750" indent="-285750">
              <a:spcBef>
                <a:spcPct val="50000"/>
              </a:spcBef>
              <a:buFont typeface="Arial" panose="020B0604020202020204" pitchFamily="34" charset="0"/>
              <a:buChar char="•"/>
            </a:pPr>
            <a:endParaRPr lang="de-DE" altLang="de-DE" dirty="0"/>
          </a:p>
          <a:p>
            <a:pPr marL="285750" indent="-285750">
              <a:spcBef>
                <a:spcPct val="50000"/>
              </a:spcBef>
              <a:buFont typeface="Arial" panose="020B0604020202020204" pitchFamily="34" charset="0"/>
              <a:buChar char="•"/>
            </a:pPr>
            <a:endParaRPr lang="de-DE" altLang="de-DE" dirty="0"/>
          </a:p>
        </p:txBody>
      </p:sp>
    </p:spTree>
    <p:extLst>
      <p:ext uri="{BB962C8B-B14F-4D97-AF65-F5344CB8AC3E}">
        <p14:creationId xmlns:p14="http://schemas.microsoft.com/office/powerpoint/2010/main" val="1087780450"/>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Grafik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0638" y="646113"/>
            <a:ext cx="3729038" cy="559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uppieren 1"/>
          <p:cNvGrpSpPr/>
          <p:nvPr/>
        </p:nvGrpSpPr>
        <p:grpSpPr>
          <a:xfrm>
            <a:off x="3207600" y="1306800"/>
            <a:ext cx="5737225" cy="2778125"/>
            <a:chOff x="3576638" y="1268413"/>
            <a:chExt cx="5737225" cy="2778125"/>
          </a:xfrm>
        </p:grpSpPr>
        <p:sp>
          <p:nvSpPr>
            <p:cNvPr id="32771" name="Text Box 6"/>
            <p:cNvSpPr txBox="1">
              <a:spLocks noChangeArrowheads="1"/>
            </p:cNvSpPr>
            <p:nvPr/>
          </p:nvSpPr>
          <p:spPr bwMode="auto">
            <a:xfrm>
              <a:off x="3576638" y="1268413"/>
              <a:ext cx="3802062" cy="354012"/>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defTabSz="449263" eaLnBrk="0" hangingPunct="0">
                <a:defRPr>
                  <a:solidFill>
                    <a:schemeClr val="tx1"/>
                  </a:solidFill>
                  <a:latin typeface="Arial" panose="020B0604020202020204" pitchFamily="34" charset="0"/>
                </a:defRPr>
              </a:lvl1pPr>
              <a:lvl2pPr marL="742950" indent="-285750" defTabSz="449263" eaLnBrk="0" hangingPunct="0">
                <a:defRPr>
                  <a:solidFill>
                    <a:schemeClr val="tx1"/>
                  </a:solidFill>
                  <a:latin typeface="Arial" panose="020B0604020202020204" pitchFamily="34" charset="0"/>
                </a:defRPr>
              </a:lvl2pPr>
              <a:lvl3pPr marL="1143000" indent="-228600" defTabSz="449263" eaLnBrk="0" hangingPunct="0">
                <a:defRPr>
                  <a:solidFill>
                    <a:schemeClr val="tx1"/>
                  </a:solidFill>
                  <a:latin typeface="Arial" panose="020B0604020202020204" pitchFamily="34" charset="0"/>
                </a:defRPr>
              </a:lvl3pPr>
              <a:lvl4pPr marL="1600200" indent="-228600" defTabSz="449263" eaLnBrk="0" hangingPunct="0">
                <a:defRPr>
                  <a:solidFill>
                    <a:schemeClr val="tx1"/>
                  </a:solidFill>
                  <a:latin typeface="Arial" panose="020B0604020202020204" pitchFamily="34" charset="0"/>
                </a:defRPr>
              </a:lvl4pPr>
              <a:lvl5pPr marL="2057400" indent="-228600" defTabSz="449263" eaLnBrk="0" hangingPunct="0">
                <a:defRPr>
                  <a:solidFill>
                    <a:schemeClr val="tx1"/>
                  </a:solidFill>
                  <a:latin typeface="Arial" panose="020B0604020202020204" pitchFamily="34" charset="0"/>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defRPr>
              </a:lvl9pPr>
            </a:lstStyle>
            <a:p>
              <a:pPr>
                <a:lnSpc>
                  <a:spcPct val="86000"/>
                </a:lnSpc>
                <a:spcBef>
                  <a:spcPct val="50000"/>
                </a:spcBef>
                <a:buClr>
                  <a:srgbClr val="000000"/>
                </a:buClr>
                <a:buSzPct val="100000"/>
                <a:buFont typeface="Times New Roman" panose="02020603050405020304" pitchFamily="18" charset="0"/>
                <a:buNone/>
              </a:pPr>
              <a:r>
                <a:rPr lang="de-DE" altLang="de-DE" sz="2000" b="1" dirty="0"/>
                <a:t>Displaybeleuchtung</a:t>
              </a:r>
            </a:p>
          </p:txBody>
        </p:sp>
        <p:sp>
          <p:nvSpPr>
            <p:cNvPr id="32772" name="Text Box 7"/>
            <p:cNvSpPr txBox="1">
              <a:spLocks noChangeArrowheads="1"/>
            </p:cNvSpPr>
            <p:nvPr/>
          </p:nvSpPr>
          <p:spPr bwMode="auto">
            <a:xfrm>
              <a:off x="3576638" y="2173288"/>
              <a:ext cx="5459412" cy="62389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defTabSz="449263" eaLnBrk="0" hangingPunct="0">
                <a:defRPr>
                  <a:solidFill>
                    <a:schemeClr val="tx1"/>
                  </a:solidFill>
                  <a:latin typeface="Arial" panose="020B0604020202020204" pitchFamily="34" charset="0"/>
                </a:defRPr>
              </a:lvl1pPr>
              <a:lvl2pPr marL="742950" indent="-285750" defTabSz="449263" eaLnBrk="0" hangingPunct="0">
                <a:defRPr>
                  <a:solidFill>
                    <a:schemeClr val="tx1"/>
                  </a:solidFill>
                  <a:latin typeface="Arial" panose="020B0604020202020204" pitchFamily="34" charset="0"/>
                </a:defRPr>
              </a:lvl2pPr>
              <a:lvl3pPr marL="1143000" indent="-228600" defTabSz="449263" eaLnBrk="0" hangingPunct="0">
                <a:defRPr>
                  <a:solidFill>
                    <a:schemeClr val="tx1"/>
                  </a:solidFill>
                  <a:latin typeface="Arial" panose="020B0604020202020204" pitchFamily="34" charset="0"/>
                </a:defRPr>
              </a:lvl3pPr>
              <a:lvl4pPr marL="1600200" indent="-228600" defTabSz="449263" eaLnBrk="0" hangingPunct="0">
                <a:defRPr>
                  <a:solidFill>
                    <a:schemeClr val="tx1"/>
                  </a:solidFill>
                  <a:latin typeface="Arial" panose="020B0604020202020204" pitchFamily="34" charset="0"/>
                </a:defRPr>
              </a:lvl4pPr>
              <a:lvl5pPr marL="2057400" indent="-228600" defTabSz="449263" eaLnBrk="0" hangingPunct="0">
                <a:defRPr>
                  <a:solidFill>
                    <a:schemeClr val="tx1"/>
                  </a:solidFill>
                  <a:latin typeface="Arial" panose="020B0604020202020204" pitchFamily="34" charset="0"/>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defRPr>
              </a:lvl9pPr>
            </a:lstStyle>
            <a:p>
              <a:pPr>
                <a:lnSpc>
                  <a:spcPct val="86000"/>
                </a:lnSpc>
                <a:buClr>
                  <a:srgbClr val="000000"/>
                </a:buClr>
                <a:buSzPct val="100000"/>
                <a:buFont typeface="Times New Roman" panose="02020603050405020304" pitchFamily="18" charset="0"/>
                <a:buNone/>
              </a:pPr>
              <a:r>
                <a:rPr lang="de-DE" altLang="de-DE" sz="2000" dirty="0"/>
                <a:t>Die Displaybeleuchtung kann verändert sowie ein- und ausgeschaltet werden durch:</a:t>
              </a:r>
            </a:p>
          </p:txBody>
        </p:sp>
        <p:sp>
          <p:nvSpPr>
            <p:cNvPr id="54284" name="Text Box 12"/>
            <p:cNvSpPr txBox="1">
              <a:spLocks noChangeArrowheads="1"/>
            </p:cNvSpPr>
            <p:nvPr/>
          </p:nvSpPr>
          <p:spPr bwMode="auto">
            <a:xfrm>
              <a:off x="3603625" y="3422650"/>
              <a:ext cx="5710238" cy="623888"/>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marL="342900" indent="-342900" defTabSz="449263" eaLnBrk="0" hangingPunct="0">
                <a:defRPr>
                  <a:solidFill>
                    <a:schemeClr val="tx1"/>
                  </a:solidFill>
                  <a:latin typeface="Arial" panose="020B0604020202020204" pitchFamily="34" charset="0"/>
                </a:defRPr>
              </a:lvl1pPr>
              <a:lvl2pPr marL="742950" indent="-285750" defTabSz="449263" eaLnBrk="0" hangingPunct="0">
                <a:defRPr>
                  <a:solidFill>
                    <a:schemeClr val="tx1"/>
                  </a:solidFill>
                  <a:latin typeface="Arial" panose="020B0604020202020204" pitchFamily="34" charset="0"/>
                </a:defRPr>
              </a:lvl2pPr>
              <a:lvl3pPr marL="1143000" indent="-228600" defTabSz="449263" eaLnBrk="0" hangingPunct="0">
                <a:defRPr>
                  <a:solidFill>
                    <a:schemeClr val="tx1"/>
                  </a:solidFill>
                  <a:latin typeface="Arial" panose="020B0604020202020204" pitchFamily="34" charset="0"/>
                </a:defRPr>
              </a:lvl3pPr>
              <a:lvl4pPr marL="1600200" indent="-228600" defTabSz="449263" eaLnBrk="0" hangingPunct="0">
                <a:defRPr>
                  <a:solidFill>
                    <a:schemeClr val="tx1"/>
                  </a:solidFill>
                  <a:latin typeface="Arial" panose="020B0604020202020204" pitchFamily="34" charset="0"/>
                </a:defRPr>
              </a:lvl4pPr>
              <a:lvl5pPr marL="2057400" indent="-228600" defTabSz="449263" eaLnBrk="0" hangingPunct="0">
                <a:defRPr>
                  <a:solidFill>
                    <a:schemeClr val="tx1"/>
                  </a:solidFill>
                  <a:latin typeface="Arial" panose="020B0604020202020204" pitchFamily="34" charset="0"/>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defRPr>
              </a:lvl9pPr>
            </a:lstStyle>
            <a:p>
              <a:pPr>
                <a:lnSpc>
                  <a:spcPct val="86000"/>
                </a:lnSpc>
                <a:buClr>
                  <a:srgbClr val="000000"/>
                </a:buClr>
                <a:buSzPct val="100000"/>
                <a:buFont typeface="Times New Roman" panose="02020603050405020304" pitchFamily="18" charset="0"/>
                <a:buNone/>
              </a:pPr>
              <a:r>
                <a:rPr lang="de-DE" altLang="de-DE" sz="2000">
                  <a:solidFill>
                    <a:srgbClr val="0000FF"/>
                  </a:solidFill>
                </a:rPr>
                <a:t>Menü – Einstellungen – Anzeige - Beleuchtung</a:t>
              </a:r>
            </a:p>
            <a:p>
              <a:pPr>
                <a:lnSpc>
                  <a:spcPct val="86000"/>
                </a:lnSpc>
                <a:buClr>
                  <a:srgbClr val="000000"/>
                </a:buClr>
                <a:buSzPct val="100000"/>
                <a:buFont typeface="Times New Roman" panose="02020603050405020304" pitchFamily="18" charset="0"/>
                <a:buNone/>
              </a:pPr>
              <a:endParaRPr lang="de-DE" altLang="de-DE" sz="2000"/>
            </a:p>
          </p:txBody>
        </p:sp>
      </p:grpSp>
      <p:sp>
        <p:nvSpPr>
          <p:cNvPr id="32774" name="Text Box 17"/>
          <p:cNvSpPr txBox="1">
            <a:spLocks noChangeArrowheads="1"/>
          </p:cNvSpPr>
          <p:nvPr/>
        </p:nvSpPr>
        <p:spPr bwMode="auto">
          <a:xfrm>
            <a:off x="0" y="646113"/>
            <a:ext cx="9144000" cy="379412"/>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defTabSz="449263" eaLnBrk="0" hangingPunct="0">
              <a:defRPr>
                <a:solidFill>
                  <a:schemeClr val="tx1"/>
                </a:solidFill>
                <a:latin typeface="Arial" panose="020B0604020202020204" pitchFamily="34" charset="0"/>
              </a:defRPr>
            </a:lvl1pPr>
            <a:lvl2pPr marL="742950" indent="-285750" defTabSz="449263" eaLnBrk="0" hangingPunct="0">
              <a:defRPr>
                <a:solidFill>
                  <a:schemeClr val="tx1"/>
                </a:solidFill>
                <a:latin typeface="Arial" panose="020B0604020202020204" pitchFamily="34" charset="0"/>
              </a:defRPr>
            </a:lvl2pPr>
            <a:lvl3pPr marL="1143000" indent="-228600" defTabSz="449263" eaLnBrk="0" hangingPunct="0">
              <a:defRPr>
                <a:solidFill>
                  <a:schemeClr val="tx1"/>
                </a:solidFill>
                <a:latin typeface="Arial" panose="020B0604020202020204" pitchFamily="34" charset="0"/>
              </a:defRPr>
            </a:lvl3pPr>
            <a:lvl4pPr marL="1600200" indent="-228600" defTabSz="449263" eaLnBrk="0" hangingPunct="0">
              <a:defRPr>
                <a:solidFill>
                  <a:schemeClr val="tx1"/>
                </a:solidFill>
                <a:latin typeface="Arial" panose="020B0604020202020204" pitchFamily="34" charset="0"/>
              </a:defRPr>
            </a:lvl4pPr>
            <a:lvl5pPr marL="2057400" indent="-228600" defTabSz="449263" eaLnBrk="0" hangingPunct="0">
              <a:defRPr>
                <a:solidFill>
                  <a:schemeClr val="tx1"/>
                </a:solidFill>
                <a:latin typeface="Arial" panose="020B0604020202020204" pitchFamily="34" charset="0"/>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defRPr>
            </a:lvl9pPr>
          </a:lstStyle>
          <a:p>
            <a:pPr algn="ctr">
              <a:lnSpc>
                <a:spcPct val="86000"/>
              </a:lnSpc>
              <a:spcBef>
                <a:spcPct val="50000"/>
              </a:spcBef>
              <a:buClr>
                <a:srgbClr val="000000"/>
              </a:buClr>
              <a:buSzPct val="100000"/>
              <a:buFont typeface="Times New Roman" panose="02020603050405020304" pitchFamily="18" charset="0"/>
              <a:buNone/>
            </a:pPr>
            <a:r>
              <a:rPr lang="de-DE" altLang="de-DE" sz="2200" b="1" u="sng"/>
              <a:t>Funktionen des Endgerätes</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Grafik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0638" y="646113"/>
            <a:ext cx="3729038" cy="559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uppieren 1"/>
          <p:cNvGrpSpPr/>
          <p:nvPr/>
        </p:nvGrpSpPr>
        <p:grpSpPr>
          <a:xfrm>
            <a:off x="3207600" y="1306800"/>
            <a:ext cx="5737225" cy="2778125"/>
            <a:chOff x="3576638" y="1268413"/>
            <a:chExt cx="5737225" cy="2778125"/>
          </a:xfrm>
        </p:grpSpPr>
        <p:sp>
          <p:nvSpPr>
            <p:cNvPr id="33795" name="Text Box 6"/>
            <p:cNvSpPr txBox="1">
              <a:spLocks noChangeArrowheads="1"/>
            </p:cNvSpPr>
            <p:nvPr/>
          </p:nvSpPr>
          <p:spPr bwMode="auto">
            <a:xfrm>
              <a:off x="3576638" y="1268413"/>
              <a:ext cx="3802062" cy="358775"/>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defTabSz="449263" eaLnBrk="0" hangingPunct="0">
                <a:defRPr>
                  <a:solidFill>
                    <a:schemeClr val="tx1"/>
                  </a:solidFill>
                  <a:latin typeface="Arial" panose="020B0604020202020204" pitchFamily="34" charset="0"/>
                </a:defRPr>
              </a:lvl1pPr>
              <a:lvl2pPr marL="742950" indent="-285750" defTabSz="449263" eaLnBrk="0" hangingPunct="0">
                <a:defRPr>
                  <a:solidFill>
                    <a:schemeClr val="tx1"/>
                  </a:solidFill>
                  <a:latin typeface="Arial" panose="020B0604020202020204" pitchFamily="34" charset="0"/>
                </a:defRPr>
              </a:lvl2pPr>
              <a:lvl3pPr marL="1143000" indent="-228600" defTabSz="449263" eaLnBrk="0" hangingPunct="0">
                <a:defRPr>
                  <a:solidFill>
                    <a:schemeClr val="tx1"/>
                  </a:solidFill>
                  <a:latin typeface="Arial" panose="020B0604020202020204" pitchFamily="34" charset="0"/>
                </a:defRPr>
              </a:lvl3pPr>
              <a:lvl4pPr marL="1600200" indent="-228600" defTabSz="449263" eaLnBrk="0" hangingPunct="0">
                <a:defRPr>
                  <a:solidFill>
                    <a:schemeClr val="tx1"/>
                  </a:solidFill>
                  <a:latin typeface="Arial" panose="020B0604020202020204" pitchFamily="34" charset="0"/>
                </a:defRPr>
              </a:lvl4pPr>
              <a:lvl5pPr marL="2057400" indent="-228600" defTabSz="449263" eaLnBrk="0" hangingPunct="0">
                <a:defRPr>
                  <a:solidFill>
                    <a:schemeClr val="tx1"/>
                  </a:solidFill>
                  <a:latin typeface="Arial" panose="020B0604020202020204" pitchFamily="34" charset="0"/>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defRPr>
              </a:lvl9pPr>
            </a:lstStyle>
            <a:p>
              <a:pPr>
                <a:lnSpc>
                  <a:spcPct val="86000"/>
                </a:lnSpc>
                <a:spcBef>
                  <a:spcPct val="50000"/>
                </a:spcBef>
                <a:buClr>
                  <a:srgbClr val="000000"/>
                </a:buClr>
                <a:buSzPct val="100000"/>
                <a:buFont typeface="Times New Roman" panose="02020603050405020304" pitchFamily="18" charset="0"/>
                <a:buNone/>
              </a:pPr>
              <a:r>
                <a:rPr lang="de-DE" altLang="de-DE" sz="2000" b="1" dirty="0"/>
                <a:t>Textgröße</a:t>
              </a:r>
            </a:p>
          </p:txBody>
        </p:sp>
        <p:sp>
          <p:nvSpPr>
            <p:cNvPr id="33796" name="Text Box 7"/>
            <p:cNvSpPr txBox="1">
              <a:spLocks noChangeArrowheads="1"/>
            </p:cNvSpPr>
            <p:nvPr/>
          </p:nvSpPr>
          <p:spPr bwMode="auto">
            <a:xfrm>
              <a:off x="3576638" y="2173288"/>
              <a:ext cx="5459412" cy="358775"/>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defTabSz="449263" eaLnBrk="0" hangingPunct="0">
                <a:defRPr>
                  <a:solidFill>
                    <a:schemeClr val="tx1"/>
                  </a:solidFill>
                  <a:latin typeface="Arial" panose="020B0604020202020204" pitchFamily="34" charset="0"/>
                </a:defRPr>
              </a:lvl1pPr>
              <a:lvl2pPr marL="742950" indent="-285750" defTabSz="449263" eaLnBrk="0" hangingPunct="0">
                <a:defRPr>
                  <a:solidFill>
                    <a:schemeClr val="tx1"/>
                  </a:solidFill>
                  <a:latin typeface="Arial" panose="020B0604020202020204" pitchFamily="34" charset="0"/>
                </a:defRPr>
              </a:lvl2pPr>
              <a:lvl3pPr marL="1143000" indent="-228600" defTabSz="449263" eaLnBrk="0" hangingPunct="0">
                <a:defRPr>
                  <a:solidFill>
                    <a:schemeClr val="tx1"/>
                  </a:solidFill>
                  <a:latin typeface="Arial" panose="020B0604020202020204" pitchFamily="34" charset="0"/>
                </a:defRPr>
              </a:lvl3pPr>
              <a:lvl4pPr marL="1600200" indent="-228600" defTabSz="449263" eaLnBrk="0" hangingPunct="0">
                <a:defRPr>
                  <a:solidFill>
                    <a:schemeClr val="tx1"/>
                  </a:solidFill>
                  <a:latin typeface="Arial" panose="020B0604020202020204" pitchFamily="34" charset="0"/>
                </a:defRPr>
              </a:lvl4pPr>
              <a:lvl5pPr marL="2057400" indent="-228600" defTabSz="449263" eaLnBrk="0" hangingPunct="0">
                <a:defRPr>
                  <a:solidFill>
                    <a:schemeClr val="tx1"/>
                  </a:solidFill>
                  <a:latin typeface="Arial" panose="020B0604020202020204" pitchFamily="34" charset="0"/>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defRPr>
              </a:lvl9pPr>
            </a:lstStyle>
            <a:p>
              <a:pPr>
                <a:lnSpc>
                  <a:spcPct val="86000"/>
                </a:lnSpc>
                <a:buClr>
                  <a:srgbClr val="000000"/>
                </a:buClr>
                <a:buSzPct val="100000"/>
                <a:buFont typeface="Times New Roman" panose="02020603050405020304" pitchFamily="18" charset="0"/>
                <a:buNone/>
              </a:pPr>
              <a:r>
                <a:rPr lang="de-DE" altLang="de-DE" sz="2000"/>
                <a:t>Die Textgröße kann verändert werden durch:</a:t>
              </a:r>
            </a:p>
          </p:txBody>
        </p:sp>
        <p:sp>
          <p:nvSpPr>
            <p:cNvPr id="54284" name="Text Box 12"/>
            <p:cNvSpPr txBox="1">
              <a:spLocks noChangeArrowheads="1"/>
            </p:cNvSpPr>
            <p:nvPr/>
          </p:nvSpPr>
          <p:spPr bwMode="auto">
            <a:xfrm>
              <a:off x="3603625" y="3422650"/>
              <a:ext cx="5710238" cy="623888"/>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marL="342900" indent="-342900" defTabSz="449263" eaLnBrk="0" hangingPunct="0">
                <a:defRPr>
                  <a:solidFill>
                    <a:schemeClr val="tx1"/>
                  </a:solidFill>
                  <a:latin typeface="Arial" panose="020B0604020202020204" pitchFamily="34" charset="0"/>
                </a:defRPr>
              </a:lvl1pPr>
              <a:lvl2pPr marL="742950" indent="-285750" defTabSz="449263" eaLnBrk="0" hangingPunct="0">
                <a:defRPr>
                  <a:solidFill>
                    <a:schemeClr val="tx1"/>
                  </a:solidFill>
                  <a:latin typeface="Arial" panose="020B0604020202020204" pitchFamily="34" charset="0"/>
                </a:defRPr>
              </a:lvl2pPr>
              <a:lvl3pPr marL="1143000" indent="-228600" defTabSz="449263" eaLnBrk="0" hangingPunct="0">
                <a:defRPr>
                  <a:solidFill>
                    <a:schemeClr val="tx1"/>
                  </a:solidFill>
                  <a:latin typeface="Arial" panose="020B0604020202020204" pitchFamily="34" charset="0"/>
                </a:defRPr>
              </a:lvl3pPr>
              <a:lvl4pPr marL="1600200" indent="-228600" defTabSz="449263" eaLnBrk="0" hangingPunct="0">
                <a:defRPr>
                  <a:solidFill>
                    <a:schemeClr val="tx1"/>
                  </a:solidFill>
                  <a:latin typeface="Arial" panose="020B0604020202020204" pitchFamily="34" charset="0"/>
                </a:defRPr>
              </a:lvl4pPr>
              <a:lvl5pPr marL="2057400" indent="-228600" defTabSz="449263" eaLnBrk="0" hangingPunct="0">
                <a:defRPr>
                  <a:solidFill>
                    <a:schemeClr val="tx1"/>
                  </a:solidFill>
                  <a:latin typeface="Arial" panose="020B0604020202020204" pitchFamily="34" charset="0"/>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defRPr>
              </a:lvl9pPr>
            </a:lstStyle>
            <a:p>
              <a:pPr>
                <a:lnSpc>
                  <a:spcPct val="86000"/>
                </a:lnSpc>
                <a:buClr>
                  <a:srgbClr val="000000"/>
                </a:buClr>
                <a:buSzPct val="100000"/>
                <a:buFont typeface="Times New Roman" panose="02020603050405020304" pitchFamily="18" charset="0"/>
                <a:buNone/>
              </a:pPr>
              <a:r>
                <a:rPr lang="de-DE" altLang="de-DE" sz="2000">
                  <a:solidFill>
                    <a:srgbClr val="0000FF"/>
                  </a:solidFill>
                </a:rPr>
                <a:t>Menü – Einstellungen – Anzeige - Textgröße</a:t>
              </a:r>
            </a:p>
            <a:p>
              <a:pPr>
                <a:lnSpc>
                  <a:spcPct val="86000"/>
                </a:lnSpc>
                <a:buClr>
                  <a:srgbClr val="000000"/>
                </a:buClr>
                <a:buSzPct val="100000"/>
                <a:buFont typeface="Times New Roman" panose="02020603050405020304" pitchFamily="18" charset="0"/>
                <a:buNone/>
              </a:pPr>
              <a:endParaRPr lang="de-DE" altLang="de-DE" sz="2000"/>
            </a:p>
          </p:txBody>
        </p:sp>
      </p:grpSp>
      <p:sp>
        <p:nvSpPr>
          <p:cNvPr id="33798" name="Text Box 17"/>
          <p:cNvSpPr txBox="1">
            <a:spLocks noChangeArrowheads="1"/>
          </p:cNvSpPr>
          <p:nvPr/>
        </p:nvSpPr>
        <p:spPr bwMode="auto">
          <a:xfrm>
            <a:off x="0" y="646113"/>
            <a:ext cx="9144000" cy="379412"/>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defTabSz="449263" eaLnBrk="0" hangingPunct="0">
              <a:defRPr>
                <a:solidFill>
                  <a:schemeClr val="tx1"/>
                </a:solidFill>
                <a:latin typeface="Arial" panose="020B0604020202020204" pitchFamily="34" charset="0"/>
              </a:defRPr>
            </a:lvl1pPr>
            <a:lvl2pPr marL="742950" indent="-285750" defTabSz="449263" eaLnBrk="0" hangingPunct="0">
              <a:defRPr>
                <a:solidFill>
                  <a:schemeClr val="tx1"/>
                </a:solidFill>
                <a:latin typeface="Arial" panose="020B0604020202020204" pitchFamily="34" charset="0"/>
              </a:defRPr>
            </a:lvl2pPr>
            <a:lvl3pPr marL="1143000" indent="-228600" defTabSz="449263" eaLnBrk="0" hangingPunct="0">
              <a:defRPr>
                <a:solidFill>
                  <a:schemeClr val="tx1"/>
                </a:solidFill>
                <a:latin typeface="Arial" panose="020B0604020202020204" pitchFamily="34" charset="0"/>
              </a:defRPr>
            </a:lvl3pPr>
            <a:lvl4pPr marL="1600200" indent="-228600" defTabSz="449263" eaLnBrk="0" hangingPunct="0">
              <a:defRPr>
                <a:solidFill>
                  <a:schemeClr val="tx1"/>
                </a:solidFill>
                <a:latin typeface="Arial" panose="020B0604020202020204" pitchFamily="34" charset="0"/>
              </a:defRPr>
            </a:lvl4pPr>
            <a:lvl5pPr marL="2057400" indent="-228600" defTabSz="449263" eaLnBrk="0" hangingPunct="0">
              <a:defRPr>
                <a:solidFill>
                  <a:schemeClr val="tx1"/>
                </a:solidFill>
                <a:latin typeface="Arial" panose="020B0604020202020204" pitchFamily="34" charset="0"/>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defRPr>
            </a:lvl9pPr>
          </a:lstStyle>
          <a:p>
            <a:pPr algn="ctr">
              <a:lnSpc>
                <a:spcPct val="86000"/>
              </a:lnSpc>
              <a:spcBef>
                <a:spcPct val="50000"/>
              </a:spcBef>
              <a:buClr>
                <a:srgbClr val="000000"/>
              </a:buClr>
              <a:buSzPct val="100000"/>
              <a:buFont typeface="Times New Roman" panose="02020603050405020304" pitchFamily="18" charset="0"/>
              <a:buNone/>
            </a:pPr>
            <a:r>
              <a:rPr lang="de-DE" altLang="de-DE" sz="2200" b="1" u="sng"/>
              <a:t>Funktionen des Endgerätes</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Grafik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0638" y="646113"/>
            <a:ext cx="3729038" cy="559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uppieren 1"/>
          <p:cNvGrpSpPr/>
          <p:nvPr/>
        </p:nvGrpSpPr>
        <p:grpSpPr>
          <a:xfrm>
            <a:off x="3207600" y="1306800"/>
            <a:ext cx="5737225" cy="2778125"/>
            <a:chOff x="3576638" y="1268413"/>
            <a:chExt cx="5737225" cy="2778125"/>
          </a:xfrm>
        </p:grpSpPr>
        <p:sp>
          <p:nvSpPr>
            <p:cNvPr id="34819" name="Text Box 6"/>
            <p:cNvSpPr txBox="1">
              <a:spLocks noChangeArrowheads="1"/>
            </p:cNvSpPr>
            <p:nvPr/>
          </p:nvSpPr>
          <p:spPr bwMode="auto">
            <a:xfrm>
              <a:off x="3576638" y="1268413"/>
              <a:ext cx="3802062" cy="358775"/>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defTabSz="449263" eaLnBrk="0" hangingPunct="0">
                <a:defRPr>
                  <a:solidFill>
                    <a:schemeClr val="tx1"/>
                  </a:solidFill>
                  <a:latin typeface="Arial" panose="020B0604020202020204" pitchFamily="34" charset="0"/>
                </a:defRPr>
              </a:lvl1pPr>
              <a:lvl2pPr marL="742950" indent="-285750" defTabSz="449263" eaLnBrk="0" hangingPunct="0">
                <a:defRPr>
                  <a:solidFill>
                    <a:schemeClr val="tx1"/>
                  </a:solidFill>
                  <a:latin typeface="Arial" panose="020B0604020202020204" pitchFamily="34" charset="0"/>
                </a:defRPr>
              </a:lvl2pPr>
              <a:lvl3pPr marL="1143000" indent="-228600" defTabSz="449263" eaLnBrk="0" hangingPunct="0">
                <a:defRPr>
                  <a:solidFill>
                    <a:schemeClr val="tx1"/>
                  </a:solidFill>
                  <a:latin typeface="Arial" panose="020B0604020202020204" pitchFamily="34" charset="0"/>
                </a:defRPr>
              </a:lvl3pPr>
              <a:lvl4pPr marL="1600200" indent="-228600" defTabSz="449263" eaLnBrk="0" hangingPunct="0">
                <a:defRPr>
                  <a:solidFill>
                    <a:schemeClr val="tx1"/>
                  </a:solidFill>
                  <a:latin typeface="Arial" panose="020B0604020202020204" pitchFamily="34" charset="0"/>
                </a:defRPr>
              </a:lvl4pPr>
              <a:lvl5pPr marL="2057400" indent="-228600" defTabSz="449263" eaLnBrk="0" hangingPunct="0">
                <a:defRPr>
                  <a:solidFill>
                    <a:schemeClr val="tx1"/>
                  </a:solidFill>
                  <a:latin typeface="Arial" panose="020B0604020202020204" pitchFamily="34" charset="0"/>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defRPr>
              </a:lvl9pPr>
            </a:lstStyle>
            <a:p>
              <a:pPr>
                <a:lnSpc>
                  <a:spcPct val="86000"/>
                </a:lnSpc>
                <a:spcBef>
                  <a:spcPct val="50000"/>
                </a:spcBef>
                <a:buClr>
                  <a:srgbClr val="000000"/>
                </a:buClr>
                <a:buSzPct val="100000"/>
                <a:buFont typeface="Times New Roman" panose="02020603050405020304" pitchFamily="18" charset="0"/>
                <a:buNone/>
              </a:pPr>
              <a:r>
                <a:rPr lang="de-DE" altLang="de-DE" sz="2000" b="1" dirty="0"/>
                <a:t>Zeit und Datum</a:t>
              </a:r>
            </a:p>
          </p:txBody>
        </p:sp>
        <p:sp>
          <p:nvSpPr>
            <p:cNvPr id="34820" name="Text Box 7"/>
            <p:cNvSpPr txBox="1">
              <a:spLocks noChangeArrowheads="1"/>
            </p:cNvSpPr>
            <p:nvPr/>
          </p:nvSpPr>
          <p:spPr bwMode="auto">
            <a:xfrm>
              <a:off x="3576638" y="2173288"/>
              <a:ext cx="5459412" cy="623887"/>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defTabSz="449263" eaLnBrk="0" hangingPunct="0">
                <a:defRPr>
                  <a:solidFill>
                    <a:schemeClr val="tx1"/>
                  </a:solidFill>
                  <a:latin typeface="Arial" panose="020B0604020202020204" pitchFamily="34" charset="0"/>
                </a:defRPr>
              </a:lvl1pPr>
              <a:lvl2pPr marL="742950" indent="-285750" defTabSz="449263" eaLnBrk="0" hangingPunct="0">
                <a:defRPr>
                  <a:solidFill>
                    <a:schemeClr val="tx1"/>
                  </a:solidFill>
                  <a:latin typeface="Arial" panose="020B0604020202020204" pitchFamily="34" charset="0"/>
                </a:defRPr>
              </a:lvl2pPr>
              <a:lvl3pPr marL="1143000" indent="-228600" defTabSz="449263" eaLnBrk="0" hangingPunct="0">
                <a:defRPr>
                  <a:solidFill>
                    <a:schemeClr val="tx1"/>
                  </a:solidFill>
                  <a:latin typeface="Arial" panose="020B0604020202020204" pitchFamily="34" charset="0"/>
                </a:defRPr>
              </a:lvl3pPr>
              <a:lvl4pPr marL="1600200" indent="-228600" defTabSz="449263" eaLnBrk="0" hangingPunct="0">
                <a:defRPr>
                  <a:solidFill>
                    <a:schemeClr val="tx1"/>
                  </a:solidFill>
                  <a:latin typeface="Arial" panose="020B0604020202020204" pitchFamily="34" charset="0"/>
                </a:defRPr>
              </a:lvl4pPr>
              <a:lvl5pPr marL="2057400" indent="-228600" defTabSz="449263" eaLnBrk="0" hangingPunct="0">
                <a:defRPr>
                  <a:solidFill>
                    <a:schemeClr val="tx1"/>
                  </a:solidFill>
                  <a:latin typeface="Arial" panose="020B0604020202020204" pitchFamily="34" charset="0"/>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defRPr>
              </a:lvl9pPr>
            </a:lstStyle>
            <a:p>
              <a:pPr>
                <a:lnSpc>
                  <a:spcPct val="86000"/>
                </a:lnSpc>
                <a:buClr>
                  <a:srgbClr val="000000"/>
                </a:buClr>
                <a:buSzPct val="100000"/>
                <a:buFont typeface="Times New Roman" panose="02020603050405020304" pitchFamily="18" charset="0"/>
                <a:buNone/>
              </a:pPr>
              <a:r>
                <a:rPr lang="de-DE" altLang="de-DE" sz="2000"/>
                <a:t>Die Zeiteinstellung, -abweichung und das Datum kann verändert werden durch:</a:t>
              </a:r>
            </a:p>
          </p:txBody>
        </p:sp>
        <p:sp>
          <p:nvSpPr>
            <p:cNvPr id="54284" name="Text Box 12"/>
            <p:cNvSpPr txBox="1">
              <a:spLocks noChangeArrowheads="1"/>
            </p:cNvSpPr>
            <p:nvPr/>
          </p:nvSpPr>
          <p:spPr bwMode="auto">
            <a:xfrm>
              <a:off x="3603625" y="3422650"/>
              <a:ext cx="5710238" cy="623888"/>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marL="342900" indent="-342900" defTabSz="449263" eaLnBrk="0" hangingPunct="0">
                <a:defRPr>
                  <a:solidFill>
                    <a:schemeClr val="tx1"/>
                  </a:solidFill>
                  <a:latin typeface="Arial" panose="020B0604020202020204" pitchFamily="34" charset="0"/>
                </a:defRPr>
              </a:lvl1pPr>
              <a:lvl2pPr marL="742950" indent="-285750" defTabSz="449263" eaLnBrk="0" hangingPunct="0">
                <a:defRPr>
                  <a:solidFill>
                    <a:schemeClr val="tx1"/>
                  </a:solidFill>
                  <a:latin typeface="Arial" panose="020B0604020202020204" pitchFamily="34" charset="0"/>
                </a:defRPr>
              </a:lvl2pPr>
              <a:lvl3pPr marL="1143000" indent="-228600" defTabSz="449263" eaLnBrk="0" hangingPunct="0">
                <a:defRPr>
                  <a:solidFill>
                    <a:schemeClr val="tx1"/>
                  </a:solidFill>
                  <a:latin typeface="Arial" panose="020B0604020202020204" pitchFamily="34" charset="0"/>
                </a:defRPr>
              </a:lvl3pPr>
              <a:lvl4pPr marL="1600200" indent="-228600" defTabSz="449263" eaLnBrk="0" hangingPunct="0">
                <a:defRPr>
                  <a:solidFill>
                    <a:schemeClr val="tx1"/>
                  </a:solidFill>
                  <a:latin typeface="Arial" panose="020B0604020202020204" pitchFamily="34" charset="0"/>
                </a:defRPr>
              </a:lvl4pPr>
              <a:lvl5pPr marL="2057400" indent="-228600" defTabSz="449263" eaLnBrk="0" hangingPunct="0">
                <a:defRPr>
                  <a:solidFill>
                    <a:schemeClr val="tx1"/>
                  </a:solidFill>
                  <a:latin typeface="Arial" panose="020B0604020202020204" pitchFamily="34" charset="0"/>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defRPr>
              </a:lvl9pPr>
            </a:lstStyle>
            <a:p>
              <a:pPr>
                <a:lnSpc>
                  <a:spcPct val="86000"/>
                </a:lnSpc>
                <a:buClr>
                  <a:srgbClr val="000000"/>
                </a:buClr>
                <a:buSzPct val="100000"/>
                <a:buFont typeface="Times New Roman" panose="02020603050405020304" pitchFamily="18" charset="0"/>
                <a:buNone/>
              </a:pPr>
              <a:r>
                <a:rPr lang="de-DE" altLang="de-DE" sz="2000" dirty="0">
                  <a:solidFill>
                    <a:srgbClr val="0000FF"/>
                  </a:solidFill>
                </a:rPr>
                <a:t>Menü – Einstellungen – Zeit &amp; Datum –</a:t>
              </a:r>
            </a:p>
            <a:p>
              <a:pPr>
                <a:lnSpc>
                  <a:spcPct val="86000"/>
                </a:lnSpc>
                <a:buClr>
                  <a:srgbClr val="000000"/>
                </a:buClr>
                <a:buSzPct val="100000"/>
                <a:buFont typeface="Times New Roman" panose="02020603050405020304" pitchFamily="18" charset="0"/>
                <a:buNone/>
              </a:pPr>
              <a:r>
                <a:rPr lang="de-DE" altLang="de-DE" sz="2000" dirty="0" smtClean="0">
                  <a:solidFill>
                    <a:srgbClr val="0000FF"/>
                  </a:solidFill>
                </a:rPr>
                <a:t>Einstellung</a:t>
              </a:r>
              <a:endParaRPr lang="de-DE" altLang="de-DE" sz="2000" dirty="0"/>
            </a:p>
          </p:txBody>
        </p:sp>
      </p:grpSp>
      <p:sp>
        <p:nvSpPr>
          <p:cNvPr id="34822" name="Text Box 17"/>
          <p:cNvSpPr txBox="1">
            <a:spLocks noChangeArrowheads="1"/>
          </p:cNvSpPr>
          <p:nvPr/>
        </p:nvSpPr>
        <p:spPr bwMode="auto">
          <a:xfrm>
            <a:off x="0" y="646113"/>
            <a:ext cx="9144000" cy="379412"/>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defTabSz="449263" eaLnBrk="0" hangingPunct="0">
              <a:defRPr>
                <a:solidFill>
                  <a:schemeClr val="tx1"/>
                </a:solidFill>
                <a:latin typeface="Arial" panose="020B0604020202020204" pitchFamily="34" charset="0"/>
              </a:defRPr>
            </a:lvl1pPr>
            <a:lvl2pPr marL="742950" indent="-285750" defTabSz="449263" eaLnBrk="0" hangingPunct="0">
              <a:defRPr>
                <a:solidFill>
                  <a:schemeClr val="tx1"/>
                </a:solidFill>
                <a:latin typeface="Arial" panose="020B0604020202020204" pitchFamily="34" charset="0"/>
              </a:defRPr>
            </a:lvl2pPr>
            <a:lvl3pPr marL="1143000" indent="-228600" defTabSz="449263" eaLnBrk="0" hangingPunct="0">
              <a:defRPr>
                <a:solidFill>
                  <a:schemeClr val="tx1"/>
                </a:solidFill>
                <a:latin typeface="Arial" panose="020B0604020202020204" pitchFamily="34" charset="0"/>
              </a:defRPr>
            </a:lvl3pPr>
            <a:lvl4pPr marL="1600200" indent="-228600" defTabSz="449263" eaLnBrk="0" hangingPunct="0">
              <a:defRPr>
                <a:solidFill>
                  <a:schemeClr val="tx1"/>
                </a:solidFill>
                <a:latin typeface="Arial" panose="020B0604020202020204" pitchFamily="34" charset="0"/>
              </a:defRPr>
            </a:lvl4pPr>
            <a:lvl5pPr marL="2057400" indent="-228600" defTabSz="449263" eaLnBrk="0" hangingPunct="0">
              <a:defRPr>
                <a:solidFill>
                  <a:schemeClr val="tx1"/>
                </a:solidFill>
                <a:latin typeface="Arial" panose="020B0604020202020204" pitchFamily="34" charset="0"/>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defRPr>
            </a:lvl9pPr>
          </a:lstStyle>
          <a:p>
            <a:pPr algn="ctr">
              <a:lnSpc>
                <a:spcPct val="86000"/>
              </a:lnSpc>
              <a:spcBef>
                <a:spcPct val="50000"/>
              </a:spcBef>
              <a:buClr>
                <a:srgbClr val="000000"/>
              </a:buClr>
              <a:buSzPct val="100000"/>
              <a:buFont typeface="Times New Roman" panose="02020603050405020304" pitchFamily="18" charset="0"/>
              <a:buNone/>
            </a:pPr>
            <a:r>
              <a:rPr lang="de-DE" altLang="de-DE" sz="2200" b="1" u="sng"/>
              <a:t>Funktionen des Endgerätes</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Grafik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0638" y="646113"/>
            <a:ext cx="3729038" cy="559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uppieren 1"/>
          <p:cNvGrpSpPr/>
          <p:nvPr/>
        </p:nvGrpSpPr>
        <p:grpSpPr>
          <a:xfrm>
            <a:off x="3203848" y="1381960"/>
            <a:ext cx="5561012" cy="4682830"/>
            <a:chOff x="3576638" y="1268413"/>
            <a:chExt cx="5561012" cy="4682830"/>
          </a:xfrm>
        </p:grpSpPr>
        <p:sp>
          <p:nvSpPr>
            <p:cNvPr id="45066" name="Text Box 10"/>
            <p:cNvSpPr txBox="1">
              <a:spLocks noChangeArrowheads="1"/>
            </p:cNvSpPr>
            <p:nvPr/>
          </p:nvSpPr>
          <p:spPr bwMode="auto">
            <a:xfrm>
              <a:off x="3576638" y="2969785"/>
              <a:ext cx="5561012" cy="2981458"/>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marL="342900" indent="-342900" defTabSz="449263" eaLnBrk="0" hangingPunct="0">
                <a:defRPr>
                  <a:solidFill>
                    <a:schemeClr val="tx1"/>
                  </a:solidFill>
                  <a:latin typeface="Arial" panose="020B0604020202020204" pitchFamily="34" charset="0"/>
                </a:defRPr>
              </a:lvl1pPr>
              <a:lvl2pPr marL="742950" indent="-285750" defTabSz="449263" eaLnBrk="0" hangingPunct="0">
                <a:defRPr>
                  <a:solidFill>
                    <a:schemeClr val="tx1"/>
                  </a:solidFill>
                  <a:latin typeface="Arial" panose="020B0604020202020204" pitchFamily="34" charset="0"/>
                </a:defRPr>
              </a:lvl2pPr>
              <a:lvl3pPr marL="1143000" indent="-228600" defTabSz="449263" eaLnBrk="0" hangingPunct="0">
                <a:defRPr>
                  <a:solidFill>
                    <a:schemeClr val="tx1"/>
                  </a:solidFill>
                  <a:latin typeface="Arial" panose="020B0604020202020204" pitchFamily="34" charset="0"/>
                </a:defRPr>
              </a:lvl3pPr>
              <a:lvl4pPr marL="1600200" indent="-228600" defTabSz="449263" eaLnBrk="0" hangingPunct="0">
                <a:defRPr>
                  <a:solidFill>
                    <a:schemeClr val="tx1"/>
                  </a:solidFill>
                  <a:latin typeface="Arial" panose="020B0604020202020204" pitchFamily="34" charset="0"/>
                </a:defRPr>
              </a:lvl4pPr>
              <a:lvl5pPr marL="2057400" indent="-228600" defTabSz="449263" eaLnBrk="0" hangingPunct="0">
                <a:defRPr>
                  <a:solidFill>
                    <a:schemeClr val="tx1"/>
                  </a:solidFill>
                  <a:latin typeface="Arial" panose="020B0604020202020204" pitchFamily="34" charset="0"/>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defRPr>
              </a:lvl9pPr>
            </a:lstStyle>
            <a:p>
              <a:pPr marL="0" indent="0">
                <a:lnSpc>
                  <a:spcPct val="86000"/>
                </a:lnSpc>
                <a:spcBef>
                  <a:spcPct val="50000"/>
                </a:spcBef>
                <a:buClr>
                  <a:srgbClr val="000000"/>
                </a:buClr>
                <a:buSzPct val="100000"/>
              </a:pPr>
              <a:r>
                <a:rPr lang="de-DE" altLang="de-DE" sz="2000" dirty="0">
                  <a:solidFill>
                    <a:srgbClr val="0000FF"/>
                  </a:solidFill>
                </a:rPr>
                <a:t>Kontexttaste „Option“ </a:t>
              </a:r>
              <a:r>
                <a:rPr lang="de-DE" altLang="de-DE" sz="2000" dirty="0"/>
                <a:t> drücken</a:t>
              </a:r>
            </a:p>
            <a:p>
              <a:pPr marL="0" indent="0">
                <a:lnSpc>
                  <a:spcPct val="86000"/>
                </a:lnSpc>
                <a:spcBef>
                  <a:spcPct val="50000"/>
                </a:spcBef>
                <a:buClr>
                  <a:srgbClr val="000000"/>
                </a:buClr>
                <a:buSzPct val="100000"/>
              </a:pPr>
              <a:r>
                <a:rPr lang="de-DE" altLang="de-DE" sz="2000" b="1" dirty="0">
                  <a:solidFill>
                    <a:srgbClr val="FF0000"/>
                  </a:solidFill>
                </a:rPr>
                <a:t>oder</a:t>
              </a:r>
            </a:p>
            <a:p>
              <a:pPr marL="0" indent="0">
                <a:lnSpc>
                  <a:spcPct val="86000"/>
                </a:lnSpc>
                <a:spcBef>
                  <a:spcPct val="50000"/>
                </a:spcBef>
                <a:buClr>
                  <a:srgbClr val="000000"/>
                </a:buClr>
                <a:buSzPct val="100000"/>
              </a:pPr>
              <a:r>
                <a:rPr lang="de-DE" altLang="de-DE" sz="2000" dirty="0">
                  <a:solidFill>
                    <a:srgbClr val="0000FF"/>
                  </a:solidFill>
                </a:rPr>
                <a:t># Taste</a:t>
              </a:r>
              <a:r>
                <a:rPr lang="de-DE" altLang="de-DE" sz="2000" dirty="0"/>
                <a:t> </a:t>
              </a:r>
              <a:r>
                <a:rPr lang="de-DE" altLang="de-DE" sz="2000" dirty="0" smtClean="0"/>
                <a:t>lang drücken </a:t>
              </a:r>
              <a:r>
                <a:rPr lang="de-DE" altLang="de-DE" sz="2000" dirty="0"/>
                <a:t>(kommunale </a:t>
              </a:r>
              <a:r>
                <a:rPr lang="de-DE" altLang="de-DE" sz="2000" dirty="0" err="1" smtClean="0"/>
                <a:t>Programmie-rung</a:t>
              </a:r>
              <a:r>
                <a:rPr lang="de-DE" altLang="de-DE" sz="2000" dirty="0"/>
                <a:t>)</a:t>
              </a:r>
            </a:p>
            <a:p>
              <a:pPr marL="0" indent="0">
                <a:lnSpc>
                  <a:spcPct val="86000"/>
                </a:lnSpc>
                <a:spcBef>
                  <a:spcPct val="50000"/>
                </a:spcBef>
                <a:buClr>
                  <a:srgbClr val="000000"/>
                </a:buClr>
                <a:buSzPct val="100000"/>
              </a:pPr>
              <a:r>
                <a:rPr lang="de-DE" altLang="de-DE" sz="2000" dirty="0">
                  <a:solidFill>
                    <a:srgbClr val="0000FF"/>
                  </a:solidFill>
                </a:rPr>
                <a:t>*</a:t>
              </a:r>
              <a:r>
                <a:rPr lang="de-DE" altLang="de-DE" sz="2000" dirty="0" smtClean="0">
                  <a:solidFill>
                    <a:srgbClr val="0000FF"/>
                  </a:solidFill>
                </a:rPr>
                <a:t> </a:t>
              </a:r>
              <a:r>
                <a:rPr lang="de-DE" altLang="de-DE" sz="2000" dirty="0">
                  <a:solidFill>
                    <a:srgbClr val="0000FF"/>
                  </a:solidFill>
                </a:rPr>
                <a:t>Taste </a:t>
              </a:r>
              <a:r>
                <a:rPr lang="de-DE" altLang="de-DE" sz="2000" dirty="0" smtClean="0"/>
                <a:t>lang</a:t>
              </a:r>
              <a:r>
                <a:rPr lang="de-DE" altLang="de-DE" sz="2000" dirty="0" smtClean="0">
                  <a:solidFill>
                    <a:srgbClr val="0000FF"/>
                  </a:solidFill>
                </a:rPr>
                <a:t> </a:t>
              </a:r>
              <a:r>
                <a:rPr lang="de-DE" altLang="de-DE" sz="2000" dirty="0" smtClean="0"/>
                <a:t>drücken </a:t>
              </a:r>
              <a:r>
                <a:rPr lang="de-DE" altLang="de-DE" sz="2000" dirty="0"/>
                <a:t>(polizeiliche </a:t>
              </a:r>
              <a:r>
                <a:rPr lang="de-DE" altLang="de-DE" sz="2000" dirty="0" err="1" smtClean="0"/>
                <a:t>Programmie-rung</a:t>
              </a:r>
              <a:r>
                <a:rPr lang="de-DE" altLang="de-DE" sz="2000" dirty="0"/>
                <a:t>)</a:t>
              </a:r>
            </a:p>
            <a:p>
              <a:pPr marL="0" indent="0">
                <a:lnSpc>
                  <a:spcPct val="86000"/>
                </a:lnSpc>
                <a:spcBef>
                  <a:spcPct val="50000"/>
                </a:spcBef>
                <a:buClr>
                  <a:srgbClr val="000000"/>
                </a:buClr>
                <a:buSzPct val="100000"/>
              </a:pPr>
              <a:r>
                <a:rPr lang="de-DE" altLang="de-DE" sz="2000" b="1" dirty="0">
                  <a:solidFill>
                    <a:srgbClr val="FF0000"/>
                  </a:solidFill>
                </a:rPr>
                <a:t>oder</a:t>
              </a:r>
            </a:p>
            <a:p>
              <a:pPr marL="0" indent="0">
                <a:lnSpc>
                  <a:spcPct val="86000"/>
                </a:lnSpc>
                <a:spcBef>
                  <a:spcPct val="50000"/>
                </a:spcBef>
                <a:buClr>
                  <a:srgbClr val="000000"/>
                </a:buClr>
                <a:buSzPct val="100000"/>
              </a:pPr>
              <a:r>
                <a:rPr lang="de-DE" altLang="de-DE" sz="2000" dirty="0">
                  <a:solidFill>
                    <a:srgbClr val="0000FF"/>
                  </a:solidFill>
                </a:rPr>
                <a:t>Menü </a:t>
              </a:r>
              <a:r>
                <a:rPr lang="de-DE" altLang="de-DE" sz="2000" dirty="0" smtClean="0">
                  <a:solidFill>
                    <a:srgbClr val="0000FF"/>
                  </a:solidFill>
                </a:rPr>
                <a:t>– </a:t>
              </a:r>
              <a:r>
                <a:rPr lang="de-DE" altLang="de-DE" sz="2000" dirty="0">
                  <a:solidFill>
                    <a:srgbClr val="0000FF"/>
                  </a:solidFill>
                </a:rPr>
                <a:t>Netze</a:t>
              </a:r>
            </a:p>
          </p:txBody>
        </p:sp>
        <p:sp>
          <p:nvSpPr>
            <p:cNvPr id="35844" name="Text Box 13"/>
            <p:cNvSpPr txBox="1">
              <a:spLocks noChangeArrowheads="1"/>
            </p:cNvSpPr>
            <p:nvPr/>
          </p:nvSpPr>
          <p:spPr bwMode="auto">
            <a:xfrm>
              <a:off x="3576638" y="1268413"/>
              <a:ext cx="4104456" cy="359202"/>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000" tIns="46800" rIns="90000" bIns="46800">
              <a:spAutoFit/>
            </a:bodyPr>
            <a:lstStyle>
              <a:lvl1pPr defTabSz="449263" eaLnBrk="0" hangingPunct="0">
                <a:defRPr>
                  <a:solidFill>
                    <a:schemeClr val="tx1"/>
                  </a:solidFill>
                  <a:latin typeface="Arial" panose="020B0604020202020204" pitchFamily="34" charset="0"/>
                </a:defRPr>
              </a:lvl1pPr>
              <a:lvl2pPr marL="742950" indent="-285750" defTabSz="449263" eaLnBrk="0" hangingPunct="0">
                <a:defRPr>
                  <a:solidFill>
                    <a:schemeClr val="tx1"/>
                  </a:solidFill>
                  <a:latin typeface="Arial" panose="020B0604020202020204" pitchFamily="34" charset="0"/>
                </a:defRPr>
              </a:lvl2pPr>
              <a:lvl3pPr marL="1143000" indent="-228600" defTabSz="449263" eaLnBrk="0" hangingPunct="0">
                <a:defRPr>
                  <a:solidFill>
                    <a:schemeClr val="tx1"/>
                  </a:solidFill>
                  <a:latin typeface="Arial" panose="020B0604020202020204" pitchFamily="34" charset="0"/>
                </a:defRPr>
              </a:lvl3pPr>
              <a:lvl4pPr marL="1600200" indent="-228600" defTabSz="449263" eaLnBrk="0" hangingPunct="0">
                <a:defRPr>
                  <a:solidFill>
                    <a:schemeClr val="tx1"/>
                  </a:solidFill>
                  <a:latin typeface="Arial" panose="020B0604020202020204" pitchFamily="34" charset="0"/>
                </a:defRPr>
              </a:lvl4pPr>
              <a:lvl5pPr marL="2057400" indent="-228600" defTabSz="449263" eaLnBrk="0" hangingPunct="0">
                <a:defRPr>
                  <a:solidFill>
                    <a:schemeClr val="tx1"/>
                  </a:solidFill>
                  <a:latin typeface="Arial" panose="020B0604020202020204" pitchFamily="34" charset="0"/>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defRPr>
              </a:lvl9pPr>
            </a:lstStyle>
            <a:p>
              <a:pPr>
                <a:lnSpc>
                  <a:spcPct val="86000"/>
                </a:lnSpc>
                <a:spcBef>
                  <a:spcPct val="50000"/>
                </a:spcBef>
                <a:buClr>
                  <a:srgbClr val="000000"/>
                </a:buClr>
                <a:buSzPct val="100000"/>
                <a:buFont typeface="Times New Roman" panose="02020603050405020304" pitchFamily="18" charset="0"/>
                <a:buNone/>
              </a:pPr>
              <a:r>
                <a:rPr lang="de-DE" altLang="de-DE" sz="2000" b="1" dirty="0"/>
                <a:t>Umschalten TMO-/DMO-Modus</a:t>
              </a:r>
            </a:p>
          </p:txBody>
        </p:sp>
        <p:sp>
          <p:nvSpPr>
            <p:cNvPr id="35845" name="Text Box 14"/>
            <p:cNvSpPr txBox="1">
              <a:spLocks noChangeArrowheads="1"/>
            </p:cNvSpPr>
            <p:nvPr/>
          </p:nvSpPr>
          <p:spPr bwMode="auto">
            <a:xfrm>
              <a:off x="3576638" y="1990725"/>
              <a:ext cx="5459412" cy="61595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defTabSz="449263" eaLnBrk="0" hangingPunct="0">
                <a:defRPr>
                  <a:solidFill>
                    <a:schemeClr val="tx1"/>
                  </a:solidFill>
                  <a:latin typeface="Arial" panose="020B0604020202020204" pitchFamily="34" charset="0"/>
                </a:defRPr>
              </a:lvl1pPr>
              <a:lvl2pPr marL="742950" indent="-285750" defTabSz="449263" eaLnBrk="0" hangingPunct="0">
                <a:defRPr>
                  <a:solidFill>
                    <a:schemeClr val="tx1"/>
                  </a:solidFill>
                  <a:latin typeface="Arial" panose="020B0604020202020204" pitchFamily="34" charset="0"/>
                </a:defRPr>
              </a:lvl2pPr>
              <a:lvl3pPr marL="1143000" indent="-228600" defTabSz="449263" eaLnBrk="0" hangingPunct="0">
                <a:defRPr>
                  <a:solidFill>
                    <a:schemeClr val="tx1"/>
                  </a:solidFill>
                  <a:latin typeface="Arial" panose="020B0604020202020204" pitchFamily="34" charset="0"/>
                </a:defRPr>
              </a:lvl3pPr>
              <a:lvl4pPr marL="1600200" indent="-228600" defTabSz="449263" eaLnBrk="0" hangingPunct="0">
                <a:defRPr>
                  <a:solidFill>
                    <a:schemeClr val="tx1"/>
                  </a:solidFill>
                  <a:latin typeface="Arial" panose="020B0604020202020204" pitchFamily="34" charset="0"/>
                </a:defRPr>
              </a:lvl4pPr>
              <a:lvl5pPr marL="2057400" indent="-228600" defTabSz="449263" eaLnBrk="0" hangingPunct="0">
                <a:defRPr>
                  <a:solidFill>
                    <a:schemeClr val="tx1"/>
                  </a:solidFill>
                  <a:latin typeface="Arial" panose="020B0604020202020204" pitchFamily="34" charset="0"/>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defRPr>
              </a:lvl9pPr>
            </a:lstStyle>
            <a:p>
              <a:pPr>
                <a:lnSpc>
                  <a:spcPct val="86000"/>
                </a:lnSpc>
                <a:buClr>
                  <a:srgbClr val="000000"/>
                </a:buClr>
                <a:buSzPct val="100000"/>
                <a:buFont typeface="Times New Roman" panose="02020603050405020304" pitchFamily="18" charset="0"/>
                <a:buNone/>
              </a:pPr>
              <a:r>
                <a:rPr lang="de-DE" altLang="de-DE" sz="2000"/>
                <a:t>Der Wechsel der Betriebsart kann auf verschiedene Arten durchgeführt werden:</a:t>
              </a:r>
            </a:p>
          </p:txBody>
        </p:sp>
      </p:grpSp>
      <p:sp>
        <p:nvSpPr>
          <p:cNvPr id="35846" name="Text Box 20"/>
          <p:cNvSpPr txBox="1">
            <a:spLocks noChangeArrowheads="1"/>
          </p:cNvSpPr>
          <p:nvPr/>
        </p:nvSpPr>
        <p:spPr bwMode="auto">
          <a:xfrm>
            <a:off x="0" y="646113"/>
            <a:ext cx="9144000" cy="379412"/>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defTabSz="449263" eaLnBrk="0" hangingPunct="0">
              <a:defRPr>
                <a:solidFill>
                  <a:schemeClr val="tx1"/>
                </a:solidFill>
                <a:latin typeface="Arial" panose="020B0604020202020204" pitchFamily="34" charset="0"/>
              </a:defRPr>
            </a:lvl1pPr>
            <a:lvl2pPr marL="742950" indent="-285750" defTabSz="449263" eaLnBrk="0" hangingPunct="0">
              <a:defRPr>
                <a:solidFill>
                  <a:schemeClr val="tx1"/>
                </a:solidFill>
                <a:latin typeface="Arial" panose="020B0604020202020204" pitchFamily="34" charset="0"/>
              </a:defRPr>
            </a:lvl2pPr>
            <a:lvl3pPr marL="1143000" indent="-228600" defTabSz="449263" eaLnBrk="0" hangingPunct="0">
              <a:defRPr>
                <a:solidFill>
                  <a:schemeClr val="tx1"/>
                </a:solidFill>
                <a:latin typeface="Arial" panose="020B0604020202020204" pitchFamily="34" charset="0"/>
              </a:defRPr>
            </a:lvl3pPr>
            <a:lvl4pPr marL="1600200" indent="-228600" defTabSz="449263" eaLnBrk="0" hangingPunct="0">
              <a:defRPr>
                <a:solidFill>
                  <a:schemeClr val="tx1"/>
                </a:solidFill>
                <a:latin typeface="Arial" panose="020B0604020202020204" pitchFamily="34" charset="0"/>
              </a:defRPr>
            </a:lvl4pPr>
            <a:lvl5pPr marL="2057400" indent="-228600" defTabSz="449263" eaLnBrk="0" hangingPunct="0">
              <a:defRPr>
                <a:solidFill>
                  <a:schemeClr val="tx1"/>
                </a:solidFill>
                <a:latin typeface="Arial" panose="020B0604020202020204" pitchFamily="34" charset="0"/>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defRPr>
            </a:lvl9pPr>
          </a:lstStyle>
          <a:p>
            <a:pPr algn="ctr">
              <a:lnSpc>
                <a:spcPct val="86000"/>
              </a:lnSpc>
              <a:spcBef>
                <a:spcPct val="50000"/>
              </a:spcBef>
              <a:buClr>
                <a:srgbClr val="000000"/>
              </a:buClr>
              <a:buSzPct val="100000"/>
              <a:buFont typeface="Times New Roman" panose="02020603050405020304" pitchFamily="18" charset="0"/>
              <a:buNone/>
            </a:pPr>
            <a:r>
              <a:rPr lang="de-DE" altLang="de-DE" sz="2200" b="1" u="sng"/>
              <a:t>Funktionen des Endgerätes</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Grafik 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0638" y="646113"/>
            <a:ext cx="3729038" cy="559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70" name="Text Box 15"/>
          <p:cNvSpPr txBox="1">
            <a:spLocks noChangeArrowheads="1"/>
          </p:cNvSpPr>
          <p:nvPr/>
        </p:nvSpPr>
        <p:spPr bwMode="auto">
          <a:xfrm>
            <a:off x="0" y="646113"/>
            <a:ext cx="9144000" cy="379412"/>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defTabSz="449263" eaLnBrk="0" hangingPunct="0">
              <a:defRPr>
                <a:solidFill>
                  <a:schemeClr val="tx1"/>
                </a:solidFill>
                <a:latin typeface="Arial" panose="020B0604020202020204" pitchFamily="34" charset="0"/>
              </a:defRPr>
            </a:lvl1pPr>
            <a:lvl2pPr marL="742950" indent="-285750" defTabSz="449263" eaLnBrk="0" hangingPunct="0">
              <a:defRPr>
                <a:solidFill>
                  <a:schemeClr val="tx1"/>
                </a:solidFill>
                <a:latin typeface="Arial" panose="020B0604020202020204" pitchFamily="34" charset="0"/>
              </a:defRPr>
            </a:lvl2pPr>
            <a:lvl3pPr marL="1143000" indent="-228600" defTabSz="449263" eaLnBrk="0" hangingPunct="0">
              <a:defRPr>
                <a:solidFill>
                  <a:schemeClr val="tx1"/>
                </a:solidFill>
                <a:latin typeface="Arial" panose="020B0604020202020204" pitchFamily="34" charset="0"/>
              </a:defRPr>
            </a:lvl3pPr>
            <a:lvl4pPr marL="1600200" indent="-228600" defTabSz="449263" eaLnBrk="0" hangingPunct="0">
              <a:defRPr>
                <a:solidFill>
                  <a:schemeClr val="tx1"/>
                </a:solidFill>
                <a:latin typeface="Arial" panose="020B0604020202020204" pitchFamily="34" charset="0"/>
              </a:defRPr>
            </a:lvl4pPr>
            <a:lvl5pPr marL="2057400" indent="-228600" defTabSz="449263" eaLnBrk="0" hangingPunct="0">
              <a:defRPr>
                <a:solidFill>
                  <a:schemeClr val="tx1"/>
                </a:solidFill>
                <a:latin typeface="Arial" panose="020B0604020202020204" pitchFamily="34" charset="0"/>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defRPr>
            </a:lvl9pPr>
          </a:lstStyle>
          <a:p>
            <a:pPr algn="ctr">
              <a:lnSpc>
                <a:spcPct val="86000"/>
              </a:lnSpc>
              <a:spcBef>
                <a:spcPct val="50000"/>
              </a:spcBef>
              <a:buClr>
                <a:srgbClr val="000000"/>
              </a:buClr>
              <a:buSzPct val="100000"/>
              <a:buFont typeface="Times New Roman" panose="02020603050405020304" pitchFamily="18" charset="0"/>
              <a:buNone/>
            </a:pPr>
            <a:r>
              <a:rPr lang="de-DE" altLang="de-DE" sz="2200" b="1" u="sng"/>
              <a:t>Funktionen des Endgerätes</a:t>
            </a:r>
          </a:p>
        </p:txBody>
      </p:sp>
      <p:grpSp>
        <p:nvGrpSpPr>
          <p:cNvPr id="2" name="Gruppieren 1"/>
          <p:cNvGrpSpPr/>
          <p:nvPr/>
        </p:nvGrpSpPr>
        <p:grpSpPr>
          <a:xfrm>
            <a:off x="3221888" y="1306800"/>
            <a:ext cx="5710237" cy="4256415"/>
            <a:chOff x="3433763" y="1268413"/>
            <a:chExt cx="5710237" cy="4256415"/>
          </a:xfrm>
        </p:grpSpPr>
        <p:sp>
          <p:nvSpPr>
            <p:cNvPr id="36867" name="Text Box 7"/>
            <p:cNvSpPr txBox="1">
              <a:spLocks noChangeArrowheads="1"/>
            </p:cNvSpPr>
            <p:nvPr/>
          </p:nvSpPr>
          <p:spPr bwMode="auto">
            <a:xfrm>
              <a:off x="3433763" y="1268413"/>
              <a:ext cx="5238544" cy="359202"/>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000" tIns="46800" rIns="90000" bIns="46800">
              <a:spAutoFit/>
            </a:bodyPr>
            <a:lstStyle>
              <a:lvl1pPr defTabSz="449263" eaLnBrk="0" hangingPunct="0">
                <a:defRPr>
                  <a:solidFill>
                    <a:schemeClr val="tx1"/>
                  </a:solidFill>
                  <a:latin typeface="Arial" panose="020B0604020202020204" pitchFamily="34" charset="0"/>
                </a:defRPr>
              </a:lvl1pPr>
              <a:lvl2pPr marL="742950" indent="-285750" defTabSz="449263" eaLnBrk="0" hangingPunct="0">
                <a:defRPr>
                  <a:solidFill>
                    <a:schemeClr val="tx1"/>
                  </a:solidFill>
                  <a:latin typeface="Arial" panose="020B0604020202020204" pitchFamily="34" charset="0"/>
                </a:defRPr>
              </a:lvl2pPr>
              <a:lvl3pPr marL="1143000" indent="-228600" defTabSz="449263" eaLnBrk="0" hangingPunct="0">
                <a:defRPr>
                  <a:solidFill>
                    <a:schemeClr val="tx1"/>
                  </a:solidFill>
                  <a:latin typeface="Arial" panose="020B0604020202020204" pitchFamily="34" charset="0"/>
                </a:defRPr>
              </a:lvl3pPr>
              <a:lvl4pPr marL="1600200" indent="-228600" defTabSz="449263" eaLnBrk="0" hangingPunct="0">
                <a:defRPr>
                  <a:solidFill>
                    <a:schemeClr val="tx1"/>
                  </a:solidFill>
                  <a:latin typeface="Arial" panose="020B0604020202020204" pitchFamily="34" charset="0"/>
                </a:defRPr>
              </a:lvl4pPr>
              <a:lvl5pPr marL="2057400" indent="-228600" defTabSz="449263" eaLnBrk="0" hangingPunct="0">
                <a:defRPr>
                  <a:solidFill>
                    <a:schemeClr val="tx1"/>
                  </a:solidFill>
                  <a:latin typeface="Arial" panose="020B0604020202020204" pitchFamily="34" charset="0"/>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defRPr>
              </a:lvl9pPr>
            </a:lstStyle>
            <a:p>
              <a:pPr>
                <a:lnSpc>
                  <a:spcPct val="86000"/>
                </a:lnSpc>
                <a:spcBef>
                  <a:spcPct val="50000"/>
                </a:spcBef>
                <a:buClr>
                  <a:srgbClr val="000000"/>
                </a:buClr>
                <a:buSzPct val="100000"/>
                <a:buFont typeface="Times New Roman" panose="02020603050405020304" pitchFamily="18" charset="0"/>
                <a:buNone/>
              </a:pPr>
              <a:r>
                <a:rPr lang="de-DE" altLang="de-DE" sz="2000" b="1" dirty="0" err="1"/>
                <a:t>Sendesperrenmodus</a:t>
              </a:r>
              <a:r>
                <a:rPr lang="de-DE" altLang="de-DE" sz="2000" b="1" dirty="0"/>
                <a:t>/Kein Senden (TXI) :</a:t>
              </a:r>
            </a:p>
          </p:txBody>
        </p:sp>
        <p:sp>
          <p:nvSpPr>
            <p:cNvPr id="36868" name="Text Box 8"/>
            <p:cNvSpPr txBox="1">
              <a:spLocks noChangeArrowheads="1"/>
            </p:cNvSpPr>
            <p:nvPr/>
          </p:nvSpPr>
          <p:spPr bwMode="auto">
            <a:xfrm>
              <a:off x="3433763" y="1841500"/>
              <a:ext cx="5459412" cy="300608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defTabSz="449263" eaLnBrk="0" hangingPunct="0">
                <a:defRPr>
                  <a:solidFill>
                    <a:schemeClr val="tx1"/>
                  </a:solidFill>
                  <a:latin typeface="Arial" panose="020B0604020202020204" pitchFamily="34" charset="0"/>
                </a:defRPr>
              </a:lvl1pPr>
              <a:lvl2pPr marL="742950" indent="-285750" defTabSz="449263" eaLnBrk="0" hangingPunct="0">
                <a:defRPr>
                  <a:solidFill>
                    <a:schemeClr val="tx1"/>
                  </a:solidFill>
                  <a:latin typeface="Arial" panose="020B0604020202020204" pitchFamily="34" charset="0"/>
                </a:defRPr>
              </a:lvl2pPr>
              <a:lvl3pPr marL="1143000" indent="-228600" defTabSz="449263" eaLnBrk="0" hangingPunct="0">
                <a:defRPr>
                  <a:solidFill>
                    <a:schemeClr val="tx1"/>
                  </a:solidFill>
                  <a:latin typeface="Arial" panose="020B0604020202020204" pitchFamily="34" charset="0"/>
                </a:defRPr>
              </a:lvl3pPr>
              <a:lvl4pPr marL="1600200" indent="-228600" defTabSz="449263" eaLnBrk="0" hangingPunct="0">
                <a:defRPr>
                  <a:solidFill>
                    <a:schemeClr val="tx1"/>
                  </a:solidFill>
                  <a:latin typeface="Arial" panose="020B0604020202020204" pitchFamily="34" charset="0"/>
                </a:defRPr>
              </a:lvl4pPr>
              <a:lvl5pPr marL="2057400" indent="-228600" defTabSz="449263" eaLnBrk="0" hangingPunct="0">
                <a:defRPr>
                  <a:solidFill>
                    <a:schemeClr val="tx1"/>
                  </a:solidFill>
                  <a:latin typeface="Arial" panose="020B0604020202020204" pitchFamily="34" charset="0"/>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defRPr>
              </a:lvl9pPr>
            </a:lstStyle>
            <a:p>
              <a:pPr>
                <a:lnSpc>
                  <a:spcPct val="86000"/>
                </a:lnSpc>
                <a:buClr>
                  <a:srgbClr val="000000"/>
                </a:buClr>
                <a:buSzPct val="100000"/>
                <a:buFont typeface="Times New Roman" panose="02020603050405020304" pitchFamily="18" charset="0"/>
                <a:buNone/>
              </a:pPr>
              <a:r>
                <a:rPr lang="de-DE" altLang="de-DE" sz="2000" dirty="0"/>
                <a:t>Wenn die Übertragungssperre aktiv ist, sendet das Funkgerät keine Signale an das Netz.</a:t>
              </a:r>
            </a:p>
            <a:p>
              <a:pPr>
                <a:lnSpc>
                  <a:spcPct val="86000"/>
                </a:lnSpc>
                <a:buClr>
                  <a:srgbClr val="000000"/>
                </a:buClr>
                <a:buSzPct val="100000"/>
                <a:buFont typeface="Times New Roman" panose="02020603050405020304" pitchFamily="18" charset="0"/>
                <a:buNone/>
              </a:pPr>
              <a:endParaRPr lang="de-DE" altLang="de-DE" sz="2000" dirty="0"/>
            </a:p>
            <a:p>
              <a:pPr marL="342900" indent="-342900">
                <a:lnSpc>
                  <a:spcPct val="86000"/>
                </a:lnSpc>
                <a:buClr>
                  <a:srgbClr val="000000"/>
                </a:buClr>
                <a:buSzPct val="100000"/>
                <a:buFont typeface="Arial" panose="020B0604020202020204" pitchFamily="34" charset="0"/>
                <a:buChar char="•"/>
              </a:pPr>
              <a:r>
                <a:rPr lang="de-DE" altLang="de-DE" sz="2000" dirty="0"/>
                <a:t>Es können nur Gespräche, Status- und Kurzmitteilungen empfangen werden.</a:t>
              </a:r>
            </a:p>
            <a:p>
              <a:pPr>
                <a:lnSpc>
                  <a:spcPct val="86000"/>
                </a:lnSpc>
                <a:buClr>
                  <a:srgbClr val="000000"/>
                </a:buClr>
                <a:buSzPct val="100000"/>
                <a:buFont typeface="Times New Roman" panose="02020603050405020304" pitchFamily="18" charset="0"/>
                <a:buNone/>
              </a:pPr>
              <a:endParaRPr lang="de-DE" altLang="de-DE" sz="2000" dirty="0"/>
            </a:p>
            <a:p>
              <a:pPr marL="342900" indent="-342900">
                <a:lnSpc>
                  <a:spcPct val="86000"/>
                </a:lnSpc>
                <a:buClr>
                  <a:srgbClr val="000000"/>
                </a:buClr>
                <a:buSzPct val="100000"/>
                <a:buFont typeface="Arial" panose="020B0604020202020204" pitchFamily="34" charset="0"/>
                <a:buChar char="•"/>
              </a:pPr>
              <a:r>
                <a:rPr lang="de-DE" altLang="de-DE" sz="2000" dirty="0"/>
                <a:t>Wird die Notruftaste gedrückt, wird die Übertragungssperre automatisch deaktiviert.</a:t>
              </a:r>
              <a:br>
                <a:rPr lang="de-DE" altLang="de-DE" sz="2000" dirty="0"/>
              </a:br>
              <a:endParaRPr lang="de-DE" altLang="de-DE" sz="2000" dirty="0"/>
            </a:p>
            <a:p>
              <a:pPr marL="342900" indent="-342900">
                <a:lnSpc>
                  <a:spcPct val="86000"/>
                </a:lnSpc>
                <a:buClr>
                  <a:srgbClr val="000000"/>
                </a:buClr>
                <a:buSzPct val="100000"/>
                <a:buFont typeface="Arial" panose="020B0604020202020204" pitchFamily="34" charset="0"/>
                <a:buChar char="•"/>
              </a:pPr>
              <a:r>
                <a:rPr lang="de-DE" altLang="de-DE" sz="2000" dirty="0"/>
                <a:t>Die LED-Statusanzeige leuchtet orange</a:t>
              </a:r>
            </a:p>
          </p:txBody>
        </p:sp>
        <p:sp>
          <p:nvSpPr>
            <p:cNvPr id="53257" name="Text Box 9"/>
            <p:cNvSpPr txBox="1">
              <a:spLocks noChangeArrowheads="1"/>
            </p:cNvSpPr>
            <p:nvPr/>
          </p:nvSpPr>
          <p:spPr bwMode="auto">
            <a:xfrm>
              <a:off x="3433763" y="5165626"/>
              <a:ext cx="5710237" cy="359202"/>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marL="342900" indent="-342900" defTabSz="449263" eaLnBrk="0" hangingPunct="0">
                <a:defRPr>
                  <a:solidFill>
                    <a:schemeClr val="tx1"/>
                  </a:solidFill>
                  <a:latin typeface="Arial" panose="020B0604020202020204" pitchFamily="34" charset="0"/>
                </a:defRPr>
              </a:lvl1pPr>
              <a:lvl2pPr marL="742950" indent="-285750" defTabSz="449263" eaLnBrk="0" hangingPunct="0">
                <a:defRPr>
                  <a:solidFill>
                    <a:schemeClr val="tx1"/>
                  </a:solidFill>
                  <a:latin typeface="Arial" panose="020B0604020202020204" pitchFamily="34" charset="0"/>
                </a:defRPr>
              </a:lvl2pPr>
              <a:lvl3pPr marL="1143000" indent="-228600" defTabSz="449263" eaLnBrk="0" hangingPunct="0">
                <a:defRPr>
                  <a:solidFill>
                    <a:schemeClr val="tx1"/>
                  </a:solidFill>
                  <a:latin typeface="Arial" panose="020B0604020202020204" pitchFamily="34" charset="0"/>
                </a:defRPr>
              </a:lvl3pPr>
              <a:lvl4pPr marL="1600200" indent="-228600" defTabSz="449263" eaLnBrk="0" hangingPunct="0">
                <a:defRPr>
                  <a:solidFill>
                    <a:schemeClr val="tx1"/>
                  </a:solidFill>
                  <a:latin typeface="Arial" panose="020B0604020202020204" pitchFamily="34" charset="0"/>
                </a:defRPr>
              </a:lvl4pPr>
              <a:lvl5pPr marL="2057400" indent="-228600" defTabSz="449263" eaLnBrk="0" hangingPunct="0">
                <a:defRPr>
                  <a:solidFill>
                    <a:schemeClr val="tx1"/>
                  </a:solidFill>
                  <a:latin typeface="Arial" panose="020B0604020202020204" pitchFamily="34" charset="0"/>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defRPr>
              </a:lvl9pPr>
            </a:lstStyle>
            <a:p>
              <a:pPr>
                <a:lnSpc>
                  <a:spcPct val="86000"/>
                </a:lnSpc>
                <a:buClr>
                  <a:srgbClr val="000000"/>
                </a:buClr>
                <a:buSzPct val="100000"/>
                <a:buFont typeface="Times New Roman" panose="02020603050405020304" pitchFamily="18" charset="0"/>
                <a:buNone/>
              </a:pPr>
              <a:r>
                <a:rPr lang="de-DE" altLang="de-DE" sz="2000" dirty="0">
                  <a:solidFill>
                    <a:srgbClr val="0000FF"/>
                  </a:solidFill>
                </a:rPr>
                <a:t>Menü </a:t>
              </a:r>
              <a:r>
                <a:rPr lang="de-DE" altLang="de-DE" sz="2000" dirty="0" smtClean="0">
                  <a:solidFill>
                    <a:srgbClr val="0000FF"/>
                  </a:solidFill>
                </a:rPr>
                <a:t>– </a:t>
              </a:r>
              <a:r>
                <a:rPr lang="de-DE" altLang="de-DE" sz="2000" dirty="0">
                  <a:solidFill>
                    <a:srgbClr val="0000FF"/>
                  </a:solidFill>
                </a:rPr>
                <a:t>Netze – Kein Senden</a:t>
              </a:r>
            </a:p>
          </p:txBody>
        </p:sp>
      </p:gr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Grafik 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0638" y="646113"/>
            <a:ext cx="3729038" cy="559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uppieren 1"/>
          <p:cNvGrpSpPr/>
          <p:nvPr/>
        </p:nvGrpSpPr>
        <p:grpSpPr>
          <a:xfrm>
            <a:off x="3207600" y="1306800"/>
            <a:ext cx="5710237" cy="4645715"/>
            <a:chOff x="3342403" y="1205279"/>
            <a:chExt cx="5710237" cy="4645715"/>
          </a:xfrm>
        </p:grpSpPr>
        <p:sp>
          <p:nvSpPr>
            <p:cNvPr id="36867" name="Text Box 7"/>
            <p:cNvSpPr txBox="1">
              <a:spLocks noChangeArrowheads="1"/>
            </p:cNvSpPr>
            <p:nvPr/>
          </p:nvSpPr>
          <p:spPr bwMode="auto">
            <a:xfrm>
              <a:off x="3343274" y="1205279"/>
              <a:ext cx="3082925" cy="359202"/>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defTabSz="449263" eaLnBrk="0" hangingPunct="0">
                <a:defRPr>
                  <a:solidFill>
                    <a:schemeClr val="tx1"/>
                  </a:solidFill>
                  <a:latin typeface="Arial" panose="020B0604020202020204" pitchFamily="34" charset="0"/>
                </a:defRPr>
              </a:lvl1pPr>
              <a:lvl2pPr marL="742950" indent="-285750" defTabSz="449263" eaLnBrk="0" hangingPunct="0">
                <a:defRPr>
                  <a:solidFill>
                    <a:schemeClr val="tx1"/>
                  </a:solidFill>
                  <a:latin typeface="Arial" panose="020B0604020202020204" pitchFamily="34" charset="0"/>
                </a:defRPr>
              </a:lvl2pPr>
              <a:lvl3pPr marL="1143000" indent="-228600" defTabSz="449263" eaLnBrk="0" hangingPunct="0">
                <a:defRPr>
                  <a:solidFill>
                    <a:schemeClr val="tx1"/>
                  </a:solidFill>
                  <a:latin typeface="Arial" panose="020B0604020202020204" pitchFamily="34" charset="0"/>
                </a:defRPr>
              </a:lvl3pPr>
              <a:lvl4pPr marL="1600200" indent="-228600" defTabSz="449263" eaLnBrk="0" hangingPunct="0">
                <a:defRPr>
                  <a:solidFill>
                    <a:schemeClr val="tx1"/>
                  </a:solidFill>
                  <a:latin typeface="Arial" panose="020B0604020202020204" pitchFamily="34" charset="0"/>
                </a:defRPr>
              </a:lvl4pPr>
              <a:lvl5pPr marL="2057400" indent="-228600" defTabSz="449263" eaLnBrk="0" hangingPunct="0">
                <a:defRPr>
                  <a:solidFill>
                    <a:schemeClr val="tx1"/>
                  </a:solidFill>
                  <a:latin typeface="Arial" panose="020B0604020202020204" pitchFamily="34" charset="0"/>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defRPr>
              </a:lvl9pPr>
            </a:lstStyle>
            <a:p>
              <a:pPr>
                <a:lnSpc>
                  <a:spcPct val="86000"/>
                </a:lnSpc>
                <a:spcBef>
                  <a:spcPct val="50000"/>
                </a:spcBef>
                <a:buClr>
                  <a:srgbClr val="000000"/>
                </a:buClr>
                <a:buSzPct val="100000"/>
                <a:buFont typeface="Times New Roman" panose="02020603050405020304" pitchFamily="18" charset="0"/>
                <a:buNone/>
              </a:pPr>
              <a:r>
                <a:rPr lang="de-DE" altLang="de-DE" sz="2000" b="1" dirty="0"/>
                <a:t>Zubehöreinstellung:</a:t>
              </a:r>
            </a:p>
          </p:txBody>
        </p:sp>
        <p:sp>
          <p:nvSpPr>
            <p:cNvPr id="36868" name="Text Box 8"/>
            <p:cNvSpPr txBox="1">
              <a:spLocks noChangeArrowheads="1"/>
            </p:cNvSpPr>
            <p:nvPr/>
          </p:nvSpPr>
          <p:spPr bwMode="auto">
            <a:xfrm>
              <a:off x="3342403" y="1695375"/>
              <a:ext cx="5459412" cy="1947329"/>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defTabSz="449263" eaLnBrk="0" hangingPunct="0">
                <a:defRPr>
                  <a:solidFill>
                    <a:schemeClr val="tx1"/>
                  </a:solidFill>
                  <a:latin typeface="Arial" panose="020B0604020202020204" pitchFamily="34" charset="0"/>
                </a:defRPr>
              </a:lvl1pPr>
              <a:lvl2pPr marL="742950" indent="-285750" defTabSz="449263" eaLnBrk="0" hangingPunct="0">
                <a:defRPr>
                  <a:solidFill>
                    <a:schemeClr val="tx1"/>
                  </a:solidFill>
                  <a:latin typeface="Arial" panose="020B0604020202020204" pitchFamily="34" charset="0"/>
                </a:defRPr>
              </a:lvl2pPr>
              <a:lvl3pPr marL="1143000" indent="-228600" defTabSz="449263" eaLnBrk="0" hangingPunct="0">
                <a:defRPr>
                  <a:solidFill>
                    <a:schemeClr val="tx1"/>
                  </a:solidFill>
                  <a:latin typeface="Arial" panose="020B0604020202020204" pitchFamily="34" charset="0"/>
                </a:defRPr>
              </a:lvl3pPr>
              <a:lvl4pPr marL="1600200" indent="-228600" defTabSz="449263" eaLnBrk="0" hangingPunct="0">
                <a:defRPr>
                  <a:solidFill>
                    <a:schemeClr val="tx1"/>
                  </a:solidFill>
                  <a:latin typeface="Arial" panose="020B0604020202020204" pitchFamily="34" charset="0"/>
                </a:defRPr>
              </a:lvl4pPr>
              <a:lvl5pPr marL="2057400" indent="-228600" defTabSz="449263" eaLnBrk="0" hangingPunct="0">
                <a:defRPr>
                  <a:solidFill>
                    <a:schemeClr val="tx1"/>
                  </a:solidFill>
                  <a:latin typeface="Arial" panose="020B0604020202020204" pitchFamily="34" charset="0"/>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defRPr>
              </a:lvl9pPr>
            </a:lstStyle>
            <a:p>
              <a:pPr>
                <a:lnSpc>
                  <a:spcPct val="86000"/>
                </a:lnSpc>
                <a:buClr>
                  <a:srgbClr val="000000"/>
                </a:buClr>
                <a:buSzPct val="100000"/>
                <a:buFont typeface="Times New Roman" panose="02020603050405020304" pitchFamily="18" charset="0"/>
                <a:buNone/>
              </a:pPr>
              <a:r>
                <a:rPr lang="de-DE" altLang="de-DE" sz="2000" dirty="0"/>
                <a:t>Beim Anschluss von Zubehör wird </a:t>
              </a:r>
              <a:r>
                <a:rPr lang="de-DE" altLang="de-DE" sz="2000" dirty="0" err="1" smtClean="0"/>
                <a:t>unterschie</a:t>
              </a:r>
              <a:r>
                <a:rPr lang="de-DE" altLang="de-DE" sz="2000" dirty="0" smtClean="0"/>
                <a:t>-den </a:t>
              </a:r>
              <a:r>
                <a:rPr lang="de-DE" altLang="de-DE" sz="2000" dirty="0"/>
                <a:t>zwischen Motorola-spezifischem und nicht spezifischem Zubehör. Das Motorola-spezifische Zubehör wird geräteseitig erkannt; manuelle Einstellungen sind </a:t>
              </a:r>
              <a:r>
                <a:rPr lang="de-DE" altLang="de-DE" sz="2000" u="sng" dirty="0"/>
                <a:t>nicht</a:t>
              </a:r>
              <a:r>
                <a:rPr lang="de-DE" altLang="de-DE" sz="2000" dirty="0"/>
                <a:t> erforderlich. Bei nicht spezifischem Zubehör ist folgende Vorgehensweise zu beachten:</a:t>
              </a:r>
            </a:p>
          </p:txBody>
        </p:sp>
        <p:sp>
          <p:nvSpPr>
            <p:cNvPr id="53257" name="Text Box 9"/>
            <p:cNvSpPr txBox="1">
              <a:spLocks noChangeArrowheads="1"/>
            </p:cNvSpPr>
            <p:nvPr/>
          </p:nvSpPr>
          <p:spPr bwMode="auto">
            <a:xfrm>
              <a:off x="3342403" y="3638977"/>
              <a:ext cx="5710237" cy="2212017"/>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marL="342900" indent="-342900" defTabSz="449263" eaLnBrk="0" hangingPunct="0">
                <a:defRPr>
                  <a:solidFill>
                    <a:schemeClr val="tx1"/>
                  </a:solidFill>
                  <a:latin typeface="Arial" panose="020B0604020202020204" pitchFamily="34" charset="0"/>
                </a:defRPr>
              </a:lvl1pPr>
              <a:lvl2pPr marL="742950" indent="-285750" defTabSz="449263" eaLnBrk="0" hangingPunct="0">
                <a:defRPr>
                  <a:solidFill>
                    <a:schemeClr val="tx1"/>
                  </a:solidFill>
                  <a:latin typeface="Arial" panose="020B0604020202020204" pitchFamily="34" charset="0"/>
                </a:defRPr>
              </a:lvl2pPr>
              <a:lvl3pPr marL="1143000" indent="-228600" defTabSz="449263" eaLnBrk="0" hangingPunct="0">
                <a:defRPr>
                  <a:solidFill>
                    <a:schemeClr val="tx1"/>
                  </a:solidFill>
                  <a:latin typeface="Arial" panose="020B0604020202020204" pitchFamily="34" charset="0"/>
                </a:defRPr>
              </a:lvl3pPr>
              <a:lvl4pPr marL="1600200" indent="-228600" defTabSz="449263" eaLnBrk="0" hangingPunct="0">
                <a:defRPr>
                  <a:solidFill>
                    <a:schemeClr val="tx1"/>
                  </a:solidFill>
                  <a:latin typeface="Arial" panose="020B0604020202020204" pitchFamily="34" charset="0"/>
                </a:defRPr>
              </a:lvl4pPr>
              <a:lvl5pPr marL="2057400" indent="-228600" defTabSz="449263" eaLnBrk="0" hangingPunct="0">
                <a:defRPr>
                  <a:solidFill>
                    <a:schemeClr val="tx1"/>
                  </a:solidFill>
                  <a:latin typeface="Arial" panose="020B0604020202020204" pitchFamily="34" charset="0"/>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defRPr>
              </a:lvl9pPr>
            </a:lstStyle>
            <a:p>
              <a:pPr>
                <a:lnSpc>
                  <a:spcPct val="86000"/>
                </a:lnSpc>
                <a:buClr>
                  <a:srgbClr val="000000"/>
                </a:buClr>
                <a:buSzPct val="100000"/>
                <a:buFont typeface="Times New Roman" panose="02020603050405020304" pitchFamily="18" charset="0"/>
                <a:buNone/>
              </a:pPr>
              <a:r>
                <a:rPr lang="de-DE" altLang="de-DE" sz="2000" dirty="0">
                  <a:solidFill>
                    <a:srgbClr val="0000FF"/>
                  </a:solidFill>
                </a:rPr>
                <a:t>Menü – Einstellungen – Zubehöreinst</a:t>
              </a:r>
              <a:r>
                <a:rPr lang="de-DE" altLang="de-DE" sz="2000" dirty="0" smtClean="0">
                  <a:solidFill>
                    <a:srgbClr val="0000FF"/>
                  </a:solidFill>
                </a:rPr>
                <a:t>.</a:t>
              </a:r>
              <a:endParaRPr lang="de-DE" altLang="de-DE" sz="2000" dirty="0">
                <a:solidFill>
                  <a:srgbClr val="0000FF"/>
                </a:solidFill>
              </a:endParaRPr>
            </a:p>
            <a:p>
              <a:pPr>
                <a:lnSpc>
                  <a:spcPct val="86000"/>
                </a:lnSpc>
                <a:buClr>
                  <a:srgbClr val="000000"/>
                </a:buClr>
                <a:buSzPct val="100000"/>
                <a:buFont typeface="Times New Roman" panose="02020603050405020304" pitchFamily="18" charset="0"/>
                <a:buNone/>
              </a:pPr>
              <a:r>
                <a:rPr lang="de-DE" altLang="de-DE" sz="2000" dirty="0"/>
                <a:t>An dieser Stelle ist die Zubehörauswahl</a:t>
              </a:r>
            </a:p>
            <a:p>
              <a:pPr>
                <a:lnSpc>
                  <a:spcPct val="86000"/>
                </a:lnSpc>
                <a:buClr>
                  <a:srgbClr val="000000"/>
                </a:buClr>
                <a:buSzPct val="100000"/>
                <a:buFont typeface="Times New Roman" panose="02020603050405020304" pitchFamily="18" charset="0"/>
                <a:buNone/>
              </a:pPr>
              <a:r>
                <a:rPr lang="de-DE" altLang="de-DE" sz="2000" dirty="0"/>
                <a:t>entsprechend der vorherigen Displayanzeige zu</a:t>
              </a:r>
            </a:p>
            <a:p>
              <a:pPr>
                <a:lnSpc>
                  <a:spcPct val="86000"/>
                </a:lnSpc>
                <a:buClr>
                  <a:srgbClr val="000000"/>
                </a:buClr>
                <a:buSzPct val="100000"/>
                <a:buFont typeface="Times New Roman" panose="02020603050405020304" pitchFamily="18" charset="0"/>
                <a:buNone/>
              </a:pPr>
              <a:r>
                <a:rPr lang="de-DE" altLang="de-DE" sz="2000" dirty="0"/>
                <a:t>treffen:</a:t>
              </a:r>
            </a:p>
            <a:p>
              <a:pPr>
                <a:lnSpc>
                  <a:spcPct val="86000"/>
                </a:lnSpc>
                <a:buClr>
                  <a:srgbClr val="000000"/>
                </a:buClr>
                <a:buSzPct val="100000"/>
                <a:buFont typeface="Arial" panose="020B0604020202020204" pitchFamily="34" charset="0"/>
                <a:buChar char="•"/>
              </a:pPr>
              <a:r>
                <a:rPr lang="de-DE" altLang="de-DE" sz="2000" dirty="0"/>
                <a:t>CORE – RSM/PHF</a:t>
              </a:r>
            </a:p>
            <a:p>
              <a:pPr>
                <a:lnSpc>
                  <a:spcPct val="86000"/>
                </a:lnSpc>
                <a:buClr>
                  <a:srgbClr val="000000"/>
                </a:buClr>
                <a:buSzPct val="100000"/>
                <a:buFont typeface="Arial" panose="020B0604020202020204" pitchFamily="34" charset="0"/>
                <a:buChar char="•"/>
              </a:pPr>
              <a:r>
                <a:rPr lang="de-DE" altLang="de-DE" sz="2000" dirty="0"/>
                <a:t>Sonst </a:t>
              </a:r>
              <a:r>
                <a:rPr lang="de-DE" altLang="de-DE" sz="2000" dirty="0" smtClean="0"/>
                <a:t>RSM/PHF</a:t>
              </a:r>
            </a:p>
            <a:p>
              <a:pPr>
                <a:lnSpc>
                  <a:spcPct val="86000"/>
                </a:lnSpc>
                <a:buClr>
                  <a:srgbClr val="000000"/>
                </a:buClr>
                <a:buSzPct val="100000"/>
                <a:buFont typeface="Arial" panose="020B0604020202020204" pitchFamily="34" charset="0"/>
                <a:buChar char="•"/>
              </a:pPr>
              <a:r>
                <a:rPr lang="de-DE" altLang="de-DE" sz="2000" dirty="0" smtClean="0"/>
                <a:t>Sekund. Zubehör</a:t>
              </a:r>
            </a:p>
            <a:p>
              <a:pPr>
                <a:lnSpc>
                  <a:spcPct val="86000"/>
                </a:lnSpc>
                <a:buClr>
                  <a:srgbClr val="000000"/>
                </a:buClr>
                <a:buSzPct val="100000"/>
                <a:buFont typeface="Arial" panose="020B0604020202020204" pitchFamily="34" charset="0"/>
                <a:buChar char="•"/>
              </a:pPr>
              <a:r>
                <a:rPr lang="de-DE" altLang="de-DE" sz="2000" dirty="0" smtClean="0"/>
                <a:t>Bluetooth-Headset</a:t>
              </a:r>
              <a:endParaRPr lang="de-DE" altLang="de-DE" sz="2000" dirty="0"/>
            </a:p>
          </p:txBody>
        </p:sp>
      </p:grpSp>
      <p:sp>
        <p:nvSpPr>
          <p:cNvPr id="36870" name="Text Box 15"/>
          <p:cNvSpPr txBox="1">
            <a:spLocks noChangeArrowheads="1"/>
          </p:cNvSpPr>
          <p:nvPr/>
        </p:nvSpPr>
        <p:spPr bwMode="auto">
          <a:xfrm>
            <a:off x="0" y="646113"/>
            <a:ext cx="9144000" cy="379412"/>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defTabSz="449263" eaLnBrk="0" hangingPunct="0">
              <a:defRPr>
                <a:solidFill>
                  <a:schemeClr val="tx1"/>
                </a:solidFill>
                <a:latin typeface="Arial" panose="020B0604020202020204" pitchFamily="34" charset="0"/>
              </a:defRPr>
            </a:lvl1pPr>
            <a:lvl2pPr marL="742950" indent="-285750" defTabSz="449263" eaLnBrk="0" hangingPunct="0">
              <a:defRPr>
                <a:solidFill>
                  <a:schemeClr val="tx1"/>
                </a:solidFill>
                <a:latin typeface="Arial" panose="020B0604020202020204" pitchFamily="34" charset="0"/>
              </a:defRPr>
            </a:lvl2pPr>
            <a:lvl3pPr marL="1143000" indent="-228600" defTabSz="449263" eaLnBrk="0" hangingPunct="0">
              <a:defRPr>
                <a:solidFill>
                  <a:schemeClr val="tx1"/>
                </a:solidFill>
                <a:latin typeface="Arial" panose="020B0604020202020204" pitchFamily="34" charset="0"/>
              </a:defRPr>
            </a:lvl3pPr>
            <a:lvl4pPr marL="1600200" indent="-228600" defTabSz="449263" eaLnBrk="0" hangingPunct="0">
              <a:defRPr>
                <a:solidFill>
                  <a:schemeClr val="tx1"/>
                </a:solidFill>
                <a:latin typeface="Arial" panose="020B0604020202020204" pitchFamily="34" charset="0"/>
              </a:defRPr>
            </a:lvl4pPr>
            <a:lvl5pPr marL="2057400" indent="-228600" defTabSz="449263" eaLnBrk="0" hangingPunct="0">
              <a:defRPr>
                <a:solidFill>
                  <a:schemeClr val="tx1"/>
                </a:solidFill>
                <a:latin typeface="Arial" panose="020B0604020202020204" pitchFamily="34" charset="0"/>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defRPr>
            </a:lvl9pPr>
          </a:lstStyle>
          <a:p>
            <a:pPr algn="ctr">
              <a:lnSpc>
                <a:spcPct val="86000"/>
              </a:lnSpc>
              <a:spcBef>
                <a:spcPct val="50000"/>
              </a:spcBef>
              <a:buClr>
                <a:srgbClr val="000000"/>
              </a:buClr>
              <a:buSzPct val="100000"/>
              <a:buFont typeface="Times New Roman" panose="02020603050405020304" pitchFamily="18" charset="0"/>
              <a:buNone/>
            </a:pPr>
            <a:r>
              <a:rPr lang="de-DE" altLang="de-DE" sz="2200" b="1" u="sng"/>
              <a:t>Funktionen des Endgerätes</a:t>
            </a:r>
          </a:p>
        </p:txBody>
      </p:sp>
    </p:spTree>
    <p:extLst>
      <p:ext uri="{BB962C8B-B14F-4D97-AF65-F5344CB8AC3E}">
        <p14:creationId xmlns:p14="http://schemas.microsoft.com/office/powerpoint/2010/main" val="42309513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Grafik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7504" y="646113"/>
            <a:ext cx="3729038" cy="559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4" name="Text Box 3"/>
          <p:cNvSpPr txBox="1">
            <a:spLocks noChangeArrowheads="1"/>
          </p:cNvSpPr>
          <p:nvPr/>
        </p:nvSpPr>
        <p:spPr bwMode="auto">
          <a:xfrm>
            <a:off x="0" y="266701"/>
            <a:ext cx="9144000" cy="379412"/>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defTabSz="449263" eaLnBrk="0" hangingPunct="0">
              <a:defRPr>
                <a:solidFill>
                  <a:schemeClr val="tx1"/>
                </a:solidFill>
                <a:latin typeface="Arial" panose="020B0604020202020204" pitchFamily="34" charset="0"/>
              </a:defRPr>
            </a:lvl1pPr>
            <a:lvl2pPr marL="742950" indent="-285750" defTabSz="449263" eaLnBrk="0" hangingPunct="0">
              <a:defRPr>
                <a:solidFill>
                  <a:schemeClr val="tx1"/>
                </a:solidFill>
                <a:latin typeface="Arial" panose="020B0604020202020204" pitchFamily="34" charset="0"/>
              </a:defRPr>
            </a:lvl2pPr>
            <a:lvl3pPr marL="1143000" indent="-228600" defTabSz="449263" eaLnBrk="0" hangingPunct="0">
              <a:defRPr>
                <a:solidFill>
                  <a:schemeClr val="tx1"/>
                </a:solidFill>
                <a:latin typeface="Arial" panose="020B0604020202020204" pitchFamily="34" charset="0"/>
              </a:defRPr>
            </a:lvl3pPr>
            <a:lvl4pPr marL="1600200" indent="-228600" defTabSz="449263" eaLnBrk="0" hangingPunct="0">
              <a:defRPr>
                <a:solidFill>
                  <a:schemeClr val="tx1"/>
                </a:solidFill>
                <a:latin typeface="Arial" panose="020B0604020202020204" pitchFamily="34" charset="0"/>
              </a:defRPr>
            </a:lvl4pPr>
            <a:lvl5pPr marL="2057400" indent="-228600" defTabSz="449263" eaLnBrk="0" hangingPunct="0">
              <a:defRPr>
                <a:solidFill>
                  <a:schemeClr val="tx1"/>
                </a:solidFill>
                <a:latin typeface="Arial" panose="020B0604020202020204" pitchFamily="34" charset="0"/>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defRPr>
            </a:lvl9pPr>
          </a:lstStyle>
          <a:p>
            <a:pPr algn="ctr">
              <a:lnSpc>
                <a:spcPct val="86000"/>
              </a:lnSpc>
              <a:spcBef>
                <a:spcPct val="50000"/>
              </a:spcBef>
              <a:buClr>
                <a:srgbClr val="000000"/>
              </a:buClr>
              <a:buSzPct val="100000"/>
              <a:buFont typeface="Times New Roman" panose="02020603050405020304" pitchFamily="18" charset="0"/>
              <a:buNone/>
            </a:pPr>
            <a:r>
              <a:rPr lang="de-DE" altLang="de-DE" sz="2200" b="1" u="sng" dirty="0"/>
              <a:t>Funktionen des Endgerätes</a:t>
            </a:r>
          </a:p>
        </p:txBody>
      </p:sp>
      <p:grpSp>
        <p:nvGrpSpPr>
          <p:cNvPr id="2" name="Gruppieren 1"/>
          <p:cNvGrpSpPr/>
          <p:nvPr/>
        </p:nvGrpSpPr>
        <p:grpSpPr>
          <a:xfrm>
            <a:off x="3132710" y="836712"/>
            <a:ext cx="5759770" cy="5104894"/>
            <a:chOff x="2909186" y="1186105"/>
            <a:chExt cx="5759770" cy="5104894"/>
          </a:xfrm>
        </p:grpSpPr>
        <p:sp>
          <p:nvSpPr>
            <p:cNvPr id="46083" name="Text Box 2"/>
            <p:cNvSpPr txBox="1">
              <a:spLocks noChangeArrowheads="1"/>
            </p:cNvSpPr>
            <p:nvPr/>
          </p:nvSpPr>
          <p:spPr bwMode="auto">
            <a:xfrm>
              <a:off x="2909187" y="1186105"/>
              <a:ext cx="5119197" cy="359202"/>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000" tIns="46800" rIns="90000" bIns="46800">
              <a:spAutoFit/>
            </a:bodyPr>
            <a:lstStyle>
              <a:lvl1pPr defTabSz="449263" eaLnBrk="0" hangingPunct="0">
                <a:defRPr>
                  <a:solidFill>
                    <a:schemeClr val="tx1"/>
                  </a:solidFill>
                  <a:latin typeface="Arial" panose="020B0604020202020204" pitchFamily="34" charset="0"/>
                </a:defRPr>
              </a:lvl1pPr>
              <a:lvl2pPr marL="742950" indent="-285750" defTabSz="449263" eaLnBrk="0" hangingPunct="0">
                <a:defRPr>
                  <a:solidFill>
                    <a:schemeClr val="tx1"/>
                  </a:solidFill>
                  <a:latin typeface="Arial" panose="020B0604020202020204" pitchFamily="34" charset="0"/>
                </a:defRPr>
              </a:lvl2pPr>
              <a:lvl3pPr marL="1143000" indent="-228600" defTabSz="449263" eaLnBrk="0" hangingPunct="0">
                <a:defRPr>
                  <a:solidFill>
                    <a:schemeClr val="tx1"/>
                  </a:solidFill>
                  <a:latin typeface="Arial" panose="020B0604020202020204" pitchFamily="34" charset="0"/>
                </a:defRPr>
              </a:lvl3pPr>
              <a:lvl4pPr marL="1600200" indent="-228600" defTabSz="449263" eaLnBrk="0" hangingPunct="0">
                <a:defRPr>
                  <a:solidFill>
                    <a:schemeClr val="tx1"/>
                  </a:solidFill>
                  <a:latin typeface="Arial" panose="020B0604020202020204" pitchFamily="34" charset="0"/>
                </a:defRPr>
              </a:lvl4pPr>
              <a:lvl5pPr marL="2057400" indent="-228600" defTabSz="449263" eaLnBrk="0" hangingPunct="0">
                <a:defRPr>
                  <a:solidFill>
                    <a:schemeClr val="tx1"/>
                  </a:solidFill>
                  <a:latin typeface="Arial" panose="020B0604020202020204" pitchFamily="34" charset="0"/>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defRPr>
              </a:lvl9pPr>
            </a:lstStyle>
            <a:p>
              <a:pPr>
                <a:lnSpc>
                  <a:spcPct val="86000"/>
                </a:lnSpc>
                <a:spcBef>
                  <a:spcPct val="50000"/>
                </a:spcBef>
                <a:buClr>
                  <a:srgbClr val="000000"/>
                </a:buClr>
                <a:buSzPct val="100000"/>
                <a:buFont typeface="Times New Roman" panose="02020603050405020304" pitchFamily="18" charset="0"/>
                <a:buNone/>
              </a:pPr>
              <a:r>
                <a:rPr lang="de-DE" altLang="de-DE" sz="2000" b="1" dirty="0"/>
                <a:t>Tastenbelegung</a:t>
              </a:r>
            </a:p>
          </p:txBody>
        </p:sp>
        <p:sp>
          <p:nvSpPr>
            <p:cNvPr id="46085" name="Text Box 7"/>
            <p:cNvSpPr txBox="1">
              <a:spLocks noChangeArrowheads="1"/>
            </p:cNvSpPr>
            <p:nvPr/>
          </p:nvSpPr>
          <p:spPr bwMode="auto">
            <a:xfrm>
              <a:off x="2909186" y="1735906"/>
              <a:ext cx="5759770" cy="45550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de-DE" altLang="de-DE" sz="2000" dirty="0"/>
                <a:t>Menü und Ziffer 1 = Meine Infos</a:t>
              </a:r>
            </a:p>
            <a:p>
              <a:pPr eaLnBrk="1" hangingPunct="1">
                <a:spcBef>
                  <a:spcPct val="50000"/>
                </a:spcBef>
              </a:pPr>
              <a:r>
                <a:rPr lang="de-DE" altLang="de-DE" sz="2000" dirty="0"/>
                <a:t>Menü und Ziffer 2 = </a:t>
              </a:r>
              <a:r>
                <a:rPr lang="de-DE" altLang="de-DE" sz="2000" dirty="0" smtClean="0"/>
                <a:t>GPS-Position</a:t>
              </a:r>
              <a:endParaRPr lang="de-DE" altLang="de-DE" sz="2000" dirty="0"/>
            </a:p>
            <a:p>
              <a:pPr eaLnBrk="1" hangingPunct="1">
                <a:spcBef>
                  <a:spcPct val="50000"/>
                </a:spcBef>
              </a:pPr>
              <a:r>
                <a:rPr lang="de-DE" altLang="de-DE" sz="2000" dirty="0"/>
                <a:t>Menü und Ziffer 3 = </a:t>
              </a:r>
              <a:r>
                <a:rPr lang="de-DE" altLang="de-DE" sz="2000" dirty="0" smtClean="0"/>
                <a:t>Status-Auswahl</a:t>
              </a:r>
              <a:endParaRPr lang="de-DE" altLang="de-DE" sz="2000" dirty="0"/>
            </a:p>
            <a:p>
              <a:pPr eaLnBrk="1" hangingPunct="1">
                <a:spcBef>
                  <a:spcPct val="50000"/>
                </a:spcBef>
              </a:pPr>
              <a:r>
                <a:rPr lang="de-DE" altLang="de-DE" sz="2000" dirty="0"/>
                <a:t>Menü und Ziffer 4 = Netze</a:t>
              </a:r>
            </a:p>
            <a:p>
              <a:pPr eaLnBrk="1" hangingPunct="1">
                <a:spcBef>
                  <a:spcPct val="50000"/>
                </a:spcBef>
              </a:pPr>
              <a:r>
                <a:rPr lang="de-DE" altLang="de-DE" sz="2000" dirty="0"/>
                <a:t>Menü und Ziffer 5 = Audioprofil</a:t>
              </a:r>
            </a:p>
            <a:p>
              <a:pPr eaLnBrk="1" hangingPunct="1">
                <a:spcBef>
                  <a:spcPct val="50000"/>
                </a:spcBef>
              </a:pPr>
              <a:r>
                <a:rPr lang="de-DE" altLang="de-DE" sz="2000" dirty="0"/>
                <a:t>Menü und Ziffer 7 = Verschlüsselung deaktiviert</a:t>
              </a:r>
            </a:p>
            <a:p>
              <a:pPr eaLnBrk="1" hangingPunct="1">
                <a:spcBef>
                  <a:spcPct val="50000"/>
                </a:spcBef>
              </a:pPr>
              <a:r>
                <a:rPr lang="de-DE" altLang="de-DE" sz="2000" dirty="0" smtClean="0"/>
                <a:t>Menü und Ziffer 9 = Verschlüsselung aktiviert</a:t>
              </a:r>
            </a:p>
            <a:p>
              <a:pPr eaLnBrk="1" hangingPunct="1">
                <a:spcBef>
                  <a:spcPct val="50000"/>
                </a:spcBef>
              </a:pPr>
              <a:r>
                <a:rPr lang="de-DE" altLang="de-DE" sz="2000" dirty="0"/>
                <a:t>Menü </a:t>
              </a:r>
              <a:r>
                <a:rPr lang="de-DE" altLang="de-DE" sz="2000" dirty="0" smtClean="0"/>
                <a:t> und *-Taste = </a:t>
              </a:r>
              <a:r>
                <a:rPr lang="de-DE" altLang="de-DE" sz="2000" dirty="0"/>
                <a:t>Tastensperre</a:t>
              </a:r>
            </a:p>
            <a:p>
              <a:pPr eaLnBrk="1" hangingPunct="1">
                <a:spcBef>
                  <a:spcPct val="50000"/>
                </a:spcBef>
              </a:pPr>
              <a:r>
                <a:rPr lang="de-DE" altLang="de-DE" sz="2000" dirty="0"/>
                <a:t># = EDV-Abfrage </a:t>
              </a:r>
              <a:r>
                <a:rPr lang="de-DE" altLang="de-DE" sz="1600" dirty="0"/>
                <a:t>(polizeiliche Programmierung)</a:t>
              </a:r>
            </a:p>
            <a:p>
              <a:pPr eaLnBrk="1" hangingPunct="1">
                <a:spcBef>
                  <a:spcPct val="50000"/>
                </a:spcBef>
              </a:pPr>
              <a:r>
                <a:rPr lang="de-DE" altLang="de-DE" sz="2000" dirty="0"/>
                <a:t># = Wechsel TMO-DMO </a:t>
              </a:r>
              <a:r>
                <a:rPr lang="de-DE" altLang="de-DE" sz="1600" dirty="0"/>
                <a:t>(kommunale Programmierung</a:t>
              </a:r>
              <a:r>
                <a:rPr lang="de-DE" altLang="de-DE" sz="1600" dirty="0" smtClean="0"/>
                <a:t>)</a:t>
              </a:r>
              <a:endParaRPr lang="de-DE" altLang="de-DE" sz="2000" dirty="0"/>
            </a:p>
          </p:txBody>
        </p:sp>
      </p:grpSp>
    </p:spTree>
    <p:extLst>
      <p:ext uri="{BB962C8B-B14F-4D97-AF65-F5344CB8AC3E}">
        <p14:creationId xmlns:p14="http://schemas.microsoft.com/office/powerpoint/2010/main" val="38338544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Grafik 2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735638" y="2189163"/>
            <a:ext cx="1500187"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1" name="Grafik 2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505700" y="1533525"/>
            <a:ext cx="1098550" cy="164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2" name="Grafik 2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427538" y="1543050"/>
            <a:ext cx="1098550" cy="164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3" name="Grafik 2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17688" y="1628775"/>
            <a:ext cx="1098550" cy="164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4" name="Text Box 49"/>
          <p:cNvSpPr txBox="1">
            <a:spLocks noChangeArrowheads="1"/>
          </p:cNvSpPr>
          <p:nvPr/>
        </p:nvSpPr>
        <p:spPr bwMode="auto">
          <a:xfrm>
            <a:off x="696913" y="1171575"/>
            <a:ext cx="7258050" cy="354013"/>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defTabSz="449263" eaLnBrk="0" hangingPunct="0">
              <a:defRPr>
                <a:solidFill>
                  <a:schemeClr val="tx1"/>
                </a:solidFill>
                <a:latin typeface="Arial" panose="020B0604020202020204" pitchFamily="34" charset="0"/>
              </a:defRPr>
            </a:lvl1pPr>
            <a:lvl2pPr marL="742950" indent="-285750" defTabSz="449263" eaLnBrk="0" hangingPunct="0">
              <a:defRPr>
                <a:solidFill>
                  <a:schemeClr val="tx1"/>
                </a:solidFill>
                <a:latin typeface="Arial" panose="020B0604020202020204" pitchFamily="34" charset="0"/>
              </a:defRPr>
            </a:lvl2pPr>
            <a:lvl3pPr marL="1143000" indent="-228600" defTabSz="449263" eaLnBrk="0" hangingPunct="0">
              <a:defRPr>
                <a:solidFill>
                  <a:schemeClr val="tx1"/>
                </a:solidFill>
                <a:latin typeface="Arial" panose="020B0604020202020204" pitchFamily="34" charset="0"/>
              </a:defRPr>
            </a:lvl3pPr>
            <a:lvl4pPr marL="1600200" indent="-228600" defTabSz="449263" eaLnBrk="0" hangingPunct="0">
              <a:defRPr>
                <a:solidFill>
                  <a:schemeClr val="tx1"/>
                </a:solidFill>
                <a:latin typeface="Arial" panose="020B0604020202020204" pitchFamily="34" charset="0"/>
              </a:defRPr>
            </a:lvl4pPr>
            <a:lvl5pPr marL="2057400" indent="-228600" defTabSz="449263" eaLnBrk="0" hangingPunct="0">
              <a:defRPr>
                <a:solidFill>
                  <a:schemeClr val="tx1"/>
                </a:solidFill>
                <a:latin typeface="Arial" panose="020B0604020202020204" pitchFamily="34" charset="0"/>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defRPr>
            </a:lvl9pPr>
          </a:lstStyle>
          <a:p>
            <a:pPr>
              <a:lnSpc>
                <a:spcPct val="86000"/>
              </a:lnSpc>
              <a:spcBef>
                <a:spcPct val="50000"/>
              </a:spcBef>
              <a:buClr>
                <a:srgbClr val="000000"/>
              </a:buClr>
              <a:buSzPct val="100000"/>
              <a:buFont typeface="Times New Roman" panose="02020603050405020304" pitchFamily="18" charset="0"/>
              <a:buNone/>
            </a:pPr>
            <a:r>
              <a:rPr lang="de-DE" altLang="de-DE" sz="2000" b="1"/>
              <a:t>Gruppenruf</a:t>
            </a:r>
          </a:p>
        </p:txBody>
      </p:sp>
      <p:sp>
        <p:nvSpPr>
          <p:cNvPr id="16434" name="Text Box 50"/>
          <p:cNvSpPr txBox="1">
            <a:spLocks noChangeArrowheads="1"/>
          </p:cNvSpPr>
          <p:nvPr/>
        </p:nvSpPr>
        <p:spPr bwMode="auto">
          <a:xfrm>
            <a:off x="695325" y="3900488"/>
            <a:ext cx="8448675" cy="224895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marL="457200" indent="-457200" defTabSz="449263" eaLnBrk="0" hangingPunct="0">
              <a:defRPr>
                <a:solidFill>
                  <a:schemeClr val="tx1"/>
                </a:solidFill>
                <a:latin typeface="Arial" panose="020B0604020202020204" pitchFamily="34" charset="0"/>
              </a:defRPr>
            </a:lvl1pPr>
            <a:lvl2pPr marL="742950" indent="-285750" defTabSz="449263" eaLnBrk="0" hangingPunct="0">
              <a:defRPr>
                <a:solidFill>
                  <a:schemeClr val="tx1"/>
                </a:solidFill>
                <a:latin typeface="Arial" panose="020B0604020202020204" pitchFamily="34" charset="0"/>
              </a:defRPr>
            </a:lvl2pPr>
            <a:lvl3pPr marL="1143000" indent="-228600" defTabSz="449263" eaLnBrk="0" hangingPunct="0">
              <a:defRPr>
                <a:solidFill>
                  <a:schemeClr val="tx1"/>
                </a:solidFill>
                <a:latin typeface="Arial" panose="020B0604020202020204" pitchFamily="34" charset="0"/>
              </a:defRPr>
            </a:lvl3pPr>
            <a:lvl4pPr marL="1600200" indent="-228600" defTabSz="449263" eaLnBrk="0" hangingPunct="0">
              <a:defRPr>
                <a:solidFill>
                  <a:schemeClr val="tx1"/>
                </a:solidFill>
                <a:latin typeface="Arial" panose="020B0604020202020204" pitchFamily="34" charset="0"/>
              </a:defRPr>
            </a:lvl4pPr>
            <a:lvl5pPr marL="2057400" indent="-228600" defTabSz="449263" eaLnBrk="0" hangingPunct="0">
              <a:defRPr>
                <a:solidFill>
                  <a:schemeClr val="tx1"/>
                </a:solidFill>
                <a:latin typeface="Arial" panose="020B0604020202020204" pitchFamily="34" charset="0"/>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buClr>
                <a:srgbClr val="000000"/>
              </a:buClr>
              <a:buSzPct val="100000"/>
              <a:buFontTx/>
              <a:buAutoNum type="arabicPeriod"/>
            </a:pPr>
            <a:r>
              <a:rPr lang="de-DE" altLang="de-DE" sz="2000" dirty="0"/>
              <a:t>Alle Teilnehmer befinden sich in der gleichen Gruppe</a:t>
            </a:r>
          </a:p>
          <a:p>
            <a:pPr>
              <a:spcBef>
                <a:spcPct val="50000"/>
              </a:spcBef>
              <a:buClr>
                <a:srgbClr val="000000"/>
              </a:buClr>
              <a:buSzPct val="100000"/>
              <a:buFontTx/>
              <a:buAutoNum type="arabicPeriod"/>
            </a:pPr>
            <a:r>
              <a:rPr lang="de-DE" altLang="de-DE" sz="2000" dirty="0"/>
              <a:t>Drücken der </a:t>
            </a:r>
            <a:r>
              <a:rPr lang="de-DE" altLang="de-DE" sz="2000" dirty="0">
                <a:solidFill>
                  <a:srgbClr val="0000FF"/>
                </a:solidFill>
              </a:rPr>
              <a:t>Sendetaste</a:t>
            </a:r>
            <a:r>
              <a:rPr lang="de-DE" altLang="de-DE" sz="2000" dirty="0"/>
              <a:t> (PTT)</a:t>
            </a:r>
          </a:p>
          <a:p>
            <a:pPr>
              <a:spcBef>
                <a:spcPct val="50000"/>
              </a:spcBef>
              <a:buClr>
                <a:srgbClr val="000000"/>
              </a:buClr>
              <a:buSzPct val="100000"/>
              <a:buFont typeface="Wingdings" panose="05000000000000000000" pitchFamily="2" charset="2"/>
              <a:buChar char="Ø"/>
            </a:pPr>
            <a:r>
              <a:rPr lang="de-DE" altLang="de-DE" sz="2000" dirty="0">
                <a:solidFill>
                  <a:srgbClr val="FF0000"/>
                </a:solidFill>
              </a:rPr>
              <a:t>Gesprächsabwicklung zwischen mehreren Teilnehmern </a:t>
            </a:r>
          </a:p>
          <a:p>
            <a:pPr>
              <a:spcBef>
                <a:spcPct val="50000"/>
              </a:spcBef>
              <a:buClr>
                <a:srgbClr val="000000"/>
              </a:buClr>
              <a:buSzPct val="100000"/>
              <a:buFont typeface="Wingdings" panose="05000000000000000000" pitchFamily="2" charset="2"/>
              <a:buChar char="Ø"/>
            </a:pPr>
            <a:r>
              <a:rPr lang="de-DE" altLang="de-DE" sz="2000" dirty="0">
                <a:solidFill>
                  <a:srgbClr val="FF0000"/>
                </a:solidFill>
              </a:rPr>
              <a:t>Verwendung der Verkehrsart Wechselsprechen</a:t>
            </a:r>
          </a:p>
          <a:p>
            <a:pPr>
              <a:spcBef>
                <a:spcPct val="50000"/>
              </a:spcBef>
              <a:buClr>
                <a:srgbClr val="000000"/>
              </a:buClr>
              <a:buSzPct val="100000"/>
              <a:buFont typeface="Wingdings" panose="05000000000000000000" pitchFamily="2" charset="2"/>
              <a:buChar char="Ø"/>
            </a:pPr>
            <a:r>
              <a:rPr lang="de-DE" altLang="de-DE" sz="2000" dirty="0">
                <a:solidFill>
                  <a:srgbClr val="FF0000"/>
                </a:solidFill>
              </a:rPr>
              <a:t>Sperrung der Sendetasten bei den Empfängern</a:t>
            </a:r>
          </a:p>
        </p:txBody>
      </p:sp>
      <p:grpSp>
        <p:nvGrpSpPr>
          <p:cNvPr id="37896" name="Group 52"/>
          <p:cNvGrpSpPr>
            <a:grpSpLocks noChangeAspect="1"/>
          </p:cNvGrpSpPr>
          <p:nvPr/>
        </p:nvGrpSpPr>
        <p:grpSpPr bwMode="auto">
          <a:xfrm>
            <a:off x="3713163" y="1101725"/>
            <a:ext cx="573087" cy="1825625"/>
            <a:chOff x="4513" y="799"/>
            <a:chExt cx="817" cy="2903"/>
          </a:xfrm>
        </p:grpSpPr>
        <p:grpSp>
          <p:nvGrpSpPr>
            <p:cNvPr id="37906" name="Group 53"/>
            <p:cNvGrpSpPr>
              <a:grpSpLocks noChangeAspect="1"/>
            </p:cNvGrpSpPr>
            <p:nvPr/>
          </p:nvGrpSpPr>
          <p:grpSpPr bwMode="auto">
            <a:xfrm>
              <a:off x="4513" y="799"/>
              <a:ext cx="817" cy="2903"/>
              <a:chOff x="4332" y="754"/>
              <a:chExt cx="817" cy="2903"/>
            </a:xfrm>
          </p:grpSpPr>
          <p:sp>
            <p:nvSpPr>
              <p:cNvPr id="37910" name="AutoShape 54"/>
              <p:cNvSpPr>
                <a:spLocks noChangeAspect="1" noChangeArrowheads="1"/>
              </p:cNvSpPr>
              <p:nvPr/>
            </p:nvSpPr>
            <p:spPr bwMode="auto">
              <a:xfrm>
                <a:off x="4570" y="1842"/>
                <a:ext cx="340" cy="1815"/>
              </a:xfrm>
              <a:prstGeom prst="can">
                <a:avLst>
                  <a:gd name="adj" fmla="val 133456"/>
                </a:avLst>
              </a:prstGeom>
              <a:solidFill>
                <a:srgbClr val="00B8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37911" name="Oval 55"/>
              <p:cNvSpPr>
                <a:spLocks noChangeAspect="1" noChangeArrowheads="1"/>
              </p:cNvSpPr>
              <p:nvPr/>
            </p:nvSpPr>
            <p:spPr bwMode="auto">
              <a:xfrm>
                <a:off x="4332" y="1752"/>
                <a:ext cx="817" cy="544"/>
              </a:xfrm>
              <a:prstGeom prst="ellipse">
                <a:avLst/>
              </a:prstGeom>
              <a:solidFill>
                <a:srgbClr val="00B8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37912" name="AutoShape 56"/>
              <p:cNvSpPr>
                <a:spLocks noChangeAspect="1" noChangeArrowheads="1"/>
              </p:cNvSpPr>
              <p:nvPr/>
            </p:nvSpPr>
            <p:spPr bwMode="auto">
              <a:xfrm>
                <a:off x="4649" y="1207"/>
                <a:ext cx="182" cy="909"/>
              </a:xfrm>
              <a:prstGeom prst="can">
                <a:avLst>
                  <a:gd name="adj" fmla="val 124863"/>
                </a:avLst>
              </a:prstGeom>
              <a:solidFill>
                <a:srgbClr val="00B8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37913" name="Line 57"/>
              <p:cNvSpPr>
                <a:spLocks noChangeAspect="1" noChangeShapeType="1"/>
              </p:cNvSpPr>
              <p:nvPr/>
            </p:nvSpPr>
            <p:spPr bwMode="auto">
              <a:xfrm flipV="1">
                <a:off x="4740" y="754"/>
                <a:ext cx="0" cy="544"/>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endParaRPr lang="de-DE"/>
              </a:p>
            </p:txBody>
          </p:sp>
        </p:grpSp>
        <p:sp>
          <p:nvSpPr>
            <p:cNvPr id="37907" name="AutoShape 58"/>
            <p:cNvSpPr>
              <a:spLocks noChangeAspect="1" noChangeArrowheads="1"/>
            </p:cNvSpPr>
            <p:nvPr/>
          </p:nvSpPr>
          <p:spPr bwMode="auto">
            <a:xfrm rot="-10137301">
              <a:off x="4604" y="1842"/>
              <a:ext cx="182" cy="318"/>
            </a:xfrm>
            <a:prstGeom prst="flowChartMagneticDrum">
              <a:avLst/>
            </a:prstGeom>
            <a:solidFill>
              <a:schemeClr val="folHlink"/>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37908" name="AutoShape 59"/>
            <p:cNvSpPr>
              <a:spLocks noChangeAspect="1" noChangeArrowheads="1"/>
            </p:cNvSpPr>
            <p:nvPr/>
          </p:nvSpPr>
          <p:spPr bwMode="auto">
            <a:xfrm>
              <a:off x="4830" y="890"/>
              <a:ext cx="45" cy="272"/>
            </a:xfrm>
            <a:prstGeom prst="roundRect">
              <a:avLst>
                <a:gd name="adj" fmla="val 16667"/>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37909" name="Rectangle 60"/>
            <p:cNvSpPr>
              <a:spLocks noChangeAspect="1" noChangeArrowheads="1"/>
            </p:cNvSpPr>
            <p:nvPr/>
          </p:nvSpPr>
          <p:spPr bwMode="auto">
            <a:xfrm>
              <a:off x="4876" y="981"/>
              <a:ext cx="45" cy="136"/>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grpSp>
      <p:sp>
        <p:nvSpPr>
          <p:cNvPr id="37897" name="Text Box 102"/>
          <p:cNvSpPr txBox="1">
            <a:spLocks noChangeArrowheads="1"/>
          </p:cNvSpPr>
          <p:nvPr/>
        </p:nvSpPr>
        <p:spPr bwMode="auto">
          <a:xfrm>
            <a:off x="4202113" y="3073400"/>
            <a:ext cx="1641475" cy="61595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defTabSz="449263" eaLnBrk="0" hangingPunct="0">
              <a:defRPr>
                <a:solidFill>
                  <a:schemeClr val="tx1"/>
                </a:solidFill>
                <a:latin typeface="Arial" panose="020B0604020202020204" pitchFamily="34" charset="0"/>
              </a:defRPr>
            </a:lvl1pPr>
            <a:lvl2pPr marL="742950" indent="-285750" defTabSz="449263" eaLnBrk="0" hangingPunct="0">
              <a:defRPr>
                <a:solidFill>
                  <a:schemeClr val="tx1"/>
                </a:solidFill>
                <a:latin typeface="Arial" panose="020B0604020202020204" pitchFamily="34" charset="0"/>
              </a:defRPr>
            </a:lvl2pPr>
            <a:lvl3pPr marL="1143000" indent="-228600" defTabSz="449263" eaLnBrk="0" hangingPunct="0">
              <a:defRPr>
                <a:solidFill>
                  <a:schemeClr val="tx1"/>
                </a:solidFill>
                <a:latin typeface="Arial" panose="020B0604020202020204" pitchFamily="34" charset="0"/>
              </a:defRPr>
            </a:lvl3pPr>
            <a:lvl4pPr marL="1600200" indent="-228600" defTabSz="449263" eaLnBrk="0" hangingPunct="0">
              <a:defRPr>
                <a:solidFill>
                  <a:schemeClr val="tx1"/>
                </a:solidFill>
                <a:latin typeface="Arial" panose="020B0604020202020204" pitchFamily="34" charset="0"/>
              </a:defRPr>
            </a:lvl4pPr>
            <a:lvl5pPr marL="2057400" indent="-228600" defTabSz="449263" eaLnBrk="0" hangingPunct="0">
              <a:defRPr>
                <a:solidFill>
                  <a:schemeClr val="tx1"/>
                </a:solidFill>
                <a:latin typeface="Arial" panose="020B0604020202020204" pitchFamily="34" charset="0"/>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defRPr>
            </a:lvl9pPr>
          </a:lstStyle>
          <a:p>
            <a:pPr algn="ctr">
              <a:lnSpc>
                <a:spcPct val="86000"/>
              </a:lnSpc>
              <a:spcBef>
                <a:spcPct val="50000"/>
              </a:spcBef>
              <a:buClr>
                <a:srgbClr val="000000"/>
              </a:buClr>
              <a:buSzPct val="100000"/>
              <a:buFont typeface="Times New Roman" panose="02020603050405020304" pitchFamily="18" charset="0"/>
              <a:buNone/>
            </a:pPr>
            <a:r>
              <a:rPr lang="de-DE" altLang="de-DE" sz="2000"/>
              <a:t>Empfänger A</a:t>
            </a:r>
          </a:p>
        </p:txBody>
      </p:sp>
      <p:sp>
        <p:nvSpPr>
          <p:cNvPr id="37898" name="Text Box 145"/>
          <p:cNvSpPr txBox="1">
            <a:spLocks noChangeArrowheads="1"/>
          </p:cNvSpPr>
          <p:nvPr/>
        </p:nvSpPr>
        <p:spPr bwMode="auto">
          <a:xfrm>
            <a:off x="7235825" y="3073400"/>
            <a:ext cx="1641475" cy="61595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defTabSz="449263" eaLnBrk="0" hangingPunct="0">
              <a:defRPr>
                <a:solidFill>
                  <a:schemeClr val="tx1"/>
                </a:solidFill>
                <a:latin typeface="Arial" panose="020B0604020202020204" pitchFamily="34" charset="0"/>
              </a:defRPr>
            </a:lvl1pPr>
            <a:lvl2pPr marL="742950" indent="-285750" defTabSz="449263" eaLnBrk="0" hangingPunct="0">
              <a:defRPr>
                <a:solidFill>
                  <a:schemeClr val="tx1"/>
                </a:solidFill>
                <a:latin typeface="Arial" panose="020B0604020202020204" pitchFamily="34" charset="0"/>
              </a:defRPr>
            </a:lvl2pPr>
            <a:lvl3pPr marL="1143000" indent="-228600" defTabSz="449263" eaLnBrk="0" hangingPunct="0">
              <a:defRPr>
                <a:solidFill>
                  <a:schemeClr val="tx1"/>
                </a:solidFill>
                <a:latin typeface="Arial" panose="020B0604020202020204" pitchFamily="34" charset="0"/>
              </a:defRPr>
            </a:lvl3pPr>
            <a:lvl4pPr marL="1600200" indent="-228600" defTabSz="449263" eaLnBrk="0" hangingPunct="0">
              <a:defRPr>
                <a:solidFill>
                  <a:schemeClr val="tx1"/>
                </a:solidFill>
                <a:latin typeface="Arial" panose="020B0604020202020204" pitchFamily="34" charset="0"/>
              </a:defRPr>
            </a:lvl4pPr>
            <a:lvl5pPr marL="2057400" indent="-228600" defTabSz="449263" eaLnBrk="0" hangingPunct="0">
              <a:defRPr>
                <a:solidFill>
                  <a:schemeClr val="tx1"/>
                </a:solidFill>
                <a:latin typeface="Arial" panose="020B0604020202020204" pitchFamily="34" charset="0"/>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defRPr>
            </a:lvl9pPr>
          </a:lstStyle>
          <a:p>
            <a:pPr algn="ctr">
              <a:lnSpc>
                <a:spcPct val="86000"/>
              </a:lnSpc>
              <a:spcBef>
                <a:spcPct val="50000"/>
              </a:spcBef>
              <a:buClr>
                <a:srgbClr val="000000"/>
              </a:buClr>
              <a:buSzPct val="100000"/>
              <a:buFont typeface="Times New Roman" panose="02020603050405020304" pitchFamily="18" charset="0"/>
              <a:buNone/>
            </a:pPr>
            <a:r>
              <a:rPr lang="de-DE" altLang="de-DE" sz="2000"/>
              <a:t>Empfänger C</a:t>
            </a:r>
          </a:p>
        </p:txBody>
      </p:sp>
      <p:sp>
        <p:nvSpPr>
          <p:cNvPr id="37899" name="Text Box 188"/>
          <p:cNvSpPr txBox="1">
            <a:spLocks noChangeArrowheads="1"/>
          </p:cNvSpPr>
          <p:nvPr/>
        </p:nvSpPr>
        <p:spPr bwMode="auto">
          <a:xfrm>
            <a:off x="5622925" y="3073400"/>
            <a:ext cx="1643063" cy="61595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defTabSz="449263" eaLnBrk="0" hangingPunct="0">
              <a:defRPr>
                <a:solidFill>
                  <a:schemeClr val="tx1"/>
                </a:solidFill>
                <a:latin typeface="Arial" panose="020B0604020202020204" pitchFamily="34" charset="0"/>
              </a:defRPr>
            </a:lvl1pPr>
            <a:lvl2pPr marL="742950" indent="-285750" defTabSz="449263" eaLnBrk="0" hangingPunct="0">
              <a:defRPr>
                <a:solidFill>
                  <a:schemeClr val="tx1"/>
                </a:solidFill>
                <a:latin typeface="Arial" panose="020B0604020202020204" pitchFamily="34" charset="0"/>
              </a:defRPr>
            </a:lvl2pPr>
            <a:lvl3pPr marL="1143000" indent="-228600" defTabSz="449263" eaLnBrk="0" hangingPunct="0">
              <a:defRPr>
                <a:solidFill>
                  <a:schemeClr val="tx1"/>
                </a:solidFill>
                <a:latin typeface="Arial" panose="020B0604020202020204" pitchFamily="34" charset="0"/>
              </a:defRPr>
            </a:lvl3pPr>
            <a:lvl4pPr marL="1600200" indent="-228600" defTabSz="449263" eaLnBrk="0" hangingPunct="0">
              <a:defRPr>
                <a:solidFill>
                  <a:schemeClr val="tx1"/>
                </a:solidFill>
                <a:latin typeface="Arial" panose="020B0604020202020204" pitchFamily="34" charset="0"/>
              </a:defRPr>
            </a:lvl4pPr>
            <a:lvl5pPr marL="2057400" indent="-228600" defTabSz="449263" eaLnBrk="0" hangingPunct="0">
              <a:defRPr>
                <a:solidFill>
                  <a:schemeClr val="tx1"/>
                </a:solidFill>
                <a:latin typeface="Arial" panose="020B0604020202020204" pitchFamily="34" charset="0"/>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defRPr>
            </a:lvl9pPr>
          </a:lstStyle>
          <a:p>
            <a:pPr algn="ctr">
              <a:lnSpc>
                <a:spcPct val="86000"/>
              </a:lnSpc>
              <a:spcBef>
                <a:spcPct val="50000"/>
              </a:spcBef>
              <a:buClr>
                <a:srgbClr val="000000"/>
              </a:buClr>
              <a:buSzPct val="100000"/>
              <a:buFont typeface="Times New Roman" panose="02020603050405020304" pitchFamily="18" charset="0"/>
              <a:buNone/>
            </a:pPr>
            <a:r>
              <a:rPr lang="de-DE" altLang="de-DE" sz="2000"/>
              <a:t>Empfänger B</a:t>
            </a:r>
          </a:p>
        </p:txBody>
      </p:sp>
      <p:sp>
        <p:nvSpPr>
          <p:cNvPr id="37900" name="Line 189"/>
          <p:cNvSpPr>
            <a:spLocks noChangeShapeType="1"/>
          </p:cNvSpPr>
          <p:nvPr/>
        </p:nvSpPr>
        <p:spPr bwMode="auto">
          <a:xfrm flipV="1">
            <a:off x="2563813" y="1152525"/>
            <a:ext cx="1116012" cy="619125"/>
          </a:xfrm>
          <a:prstGeom prst="line">
            <a:avLst/>
          </a:prstGeom>
          <a:noFill/>
          <a:ln w="762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endParaRPr lang="de-DE"/>
          </a:p>
        </p:txBody>
      </p:sp>
      <p:sp>
        <p:nvSpPr>
          <p:cNvPr id="37901" name="Line 190"/>
          <p:cNvSpPr>
            <a:spLocks noChangeShapeType="1"/>
          </p:cNvSpPr>
          <p:nvPr/>
        </p:nvSpPr>
        <p:spPr bwMode="auto">
          <a:xfrm>
            <a:off x="4214813" y="1204913"/>
            <a:ext cx="3844925" cy="600075"/>
          </a:xfrm>
          <a:prstGeom prst="line">
            <a:avLst/>
          </a:prstGeom>
          <a:noFill/>
          <a:ln w="762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endParaRPr lang="de-DE"/>
          </a:p>
        </p:txBody>
      </p:sp>
      <p:sp>
        <p:nvSpPr>
          <p:cNvPr id="37902" name="Line 191"/>
          <p:cNvSpPr>
            <a:spLocks noChangeShapeType="1"/>
          </p:cNvSpPr>
          <p:nvPr/>
        </p:nvSpPr>
        <p:spPr bwMode="auto">
          <a:xfrm>
            <a:off x="4205288" y="1298575"/>
            <a:ext cx="1998662" cy="588963"/>
          </a:xfrm>
          <a:prstGeom prst="line">
            <a:avLst/>
          </a:prstGeom>
          <a:noFill/>
          <a:ln w="762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endParaRPr lang="de-DE"/>
          </a:p>
        </p:txBody>
      </p:sp>
      <p:sp>
        <p:nvSpPr>
          <p:cNvPr id="37903" name="Line 192"/>
          <p:cNvSpPr>
            <a:spLocks noChangeShapeType="1"/>
          </p:cNvSpPr>
          <p:nvPr/>
        </p:nvSpPr>
        <p:spPr bwMode="auto">
          <a:xfrm>
            <a:off x="4171950" y="1335088"/>
            <a:ext cx="568325" cy="663575"/>
          </a:xfrm>
          <a:prstGeom prst="line">
            <a:avLst/>
          </a:prstGeom>
          <a:noFill/>
          <a:ln w="762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endParaRPr lang="de-DE"/>
          </a:p>
        </p:txBody>
      </p:sp>
      <p:sp>
        <p:nvSpPr>
          <p:cNvPr id="37904" name="Text Box 235"/>
          <p:cNvSpPr txBox="1">
            <a:spLocks noChangeArrowheads="1"/>
          </p:cNvSpPr>
          <p:nvPr/>
        </p:nvSpPr>
        <p:spPr bwMode="auto">
          <a:xfrm>
            <a:off x="1562100" y="3128963"/>
            <a:ext cx="1641475" cy="354012"/>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defTabSz="449263" eaLnBrk="0" hangingPunct="0">
              <a:defRPr>
                <a:solidFill>
                  <a:schemeClr val="tx1"/>
                </a:solidFill>
                <a:latin typeface="Arial" panose="020B0604020202020204" pitchFamily="34" charset="0"/>
              </a:defRPr>
            </a:lvl1pPr>
            <a:lvl2pPr marL="742950" indent="-285750" defTabSz="449263" eaLnBrk="0" hangingPunct="0">
              <a:defRPr>
                <a:solidFill>
                  <a:schemeClr val="tx1"/>
                </a:solidFill>
                <a:latin typeface="Arial" panose="020B0604020202020204" pitchFamily="34" charset="0"/>
              </a:defRPr>
            </a:lvl2pPr>
            <a:lvl3pPr marL="1143000" indent="-228600" defTabSz="449263" eaLnBrk="0" hangingPunct="0">
              <a:defRPr>
                <a:solidFill>
                  <a:schemeClr val="tx1"/>
                </a:solidFill>
                <a:latin typeface="Arial" panose="020B0604020202020204" pitchFamily="34" charset="0"/>
              </a:defRPr>
            </a:lvl3pPr>
            <a:lvl4pPr marL="1600200" indent="-228600" defTabSz="449263" eaLnBrk="0" hangingPunct="0">
              <a:defRPr>
                <a:solidFill>
                  <a:schemeClr val="tx1"/>
                </a:solidFill>
                <a:latin typeface="Arial" panose="020B0604020202020204" pitchFamily="34" charset="0"/>
              </a:defRPr>
            </a:lvl4pPr>
            <a:lvl5pPr marL="2057400" indent="-228600" defTabSz="449263" eaLnBrk="0" hangingPunct="0">
              <a:defRPr>
                <a:solidFill>
                  <a:schemeClr val="tx1"/>
                </a:solidFill>
                <a:latin typeface="Arial" panose="020B0604020202020204" pitchFamily="34" charset="0"/>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defRPr>
            </a:lvl9pPr>
          </a:lstStyle>
          <a:p>
            <a:pPr algn="ctr">
              <a:lnSpc>
                <a:spcPct val="86000"/>
              </a:lnSpc>
              <a:spcBef>
                <a:spcPct val="50000"/>
              </a:spcBef>
              <a:buClr>
                <a:srgbClr val="000000"/>
              </a:buClr>
              <a:buSzPct val="100000"/>
              <a:buFont typeface="Times New Roman" panose="02020603050405020304" pitchFamily="18" charset="0"/>
              <a:buNone/>
            </a:pPr>
            <a:r>
              <a:rPr lang="de-DE" altLang="de-DE" sz="2000"/>
              <a:t>Sender</a:t>
            </a:r>
          </a:p>
        </p:txBody>
      </p:sp>
      <p:sp>
        <p:nvSpPr>
          <p:cNvPr id="37905" name="Text Box 247"/>
          <p:cNvSpPr txBox="1">
            <a:spLocks noChangeArrowheads="1"/>
          </p:cNvSpPr>
          <p:nvPr/>
        </p:nvSpPr>
        <p:spPr bwMode="auto">
          <a:xfrm>
            <a:off x="0" y="646113"/>
            <a:ext cx="9144000" cy="379412"/>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defTabSz="449263" eaLnBrk="0" hangingPunct="0">
              <a:defRPr>
                <a:solidFill>
                  <a:schemeClr val="tx1"/>
                </a:solidFill>
                <a:latin typeface="Arial" panose="020B0604020202020204" pitchFamily="34" charset="0"/>
              </a:defRPr>
            </a:lvl1pPr>
            <a:lvl2pPr marL="742950" indent="-285750" defTabSz="449263" eaLnBrk="0" hangingPunct="0">
              <a:defRPr>
                <a:solidFill>
                  <a:schemeClr val="tx1"/>
                </a:solidFill>
                <a:latin typeface="Arial" panose="020B0604020202020204" pitchFamily="34" charset="0"/>
              </a:defRPr>
            </a:lvl2pPr>
            <a:lvl3pPr marL="1143000" indent="-228600" defTabSz="449263" eaLnBrk="0" hangingPunct="0">
              <a:defRPr>
                <a:solidFill>
                  <a:schemeClr val="tx1"/>
                </a:solidFill>
                <a:latin typeface="Arial" panose="020B0604020202020204" pitchFamily="34" charset="0"/>
              </a:defRPr>
            </a:lvl3pPr>
            <a:lvl4pPr marL="1600200" indent="-228600" defTabSz="449263" eaLnBrk="0" hangingPunct="0">
              <a:defRPr>
                <a:solidFill>
                  <a:schemeClr val="tx1"/>
                </a:solidFill>
                <a:latin typeface="Arial" panose="020B0604020202020204" pitchFamily="34" charset="0"/>
              </a:defRPr>
            </a:lvl4pPr>
            <a:lvl5pPr marL="2057400" indent="-228600" defTabSz="449263" eaLnBrk="0" hangingPunct="0">
              <a:defRPr>
                <a:solidFill>
                  <a:schemeClr val="tx1"/>
                </a:solidFill>
                <a:latin typeface="Arial" panose="020B0604020202020204" pitchFamily="34" charset="0"/>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defRPr>
            </a:lvl9pPr>
          </a:lstStyle>
          <a:p>
            <a:pPr algn="ctr">
              <a:lnSpc>
                <a:spcPct val="86000"/>
              </a:lnSpc>
              <a:spcBef>
                <a:spcPct val="50000"/>
              </a:spcBef>
              <a:buClr>
                <a:srgbClr val="000000"/>
              </a:buClr>
              <a:buSzPct val="100000"/>
              <a:buFont typeface="Times New Roman" panose="02020603050405020304" pitchFamily="18" charset="0"/>
              <a:buNone/>
            </a:pPr>
            <a:r>
              <a:rPr lang="de-DE" altLang="de-DE" sz="2200" b="1" u="sng"/>
              <a:t>Funktionen des Endgerätes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6434"/>
                                        </p:tgtEl>
                                        <p:attrNameLst>
                                          <p:attrName>style.visibility</p:attrName>
                                        </p:attrNameLst>
                                      </p:cBhvr>
                                      <p:to>
                                        <p:strVal val="visible"/>
                                      </p:to>
                                    </p:set>
                                    <p:animEffect transition="in" filter="blinds(horizontal)">
                                      <p:cBhvr>
                                        <p:cTn id="7" dur="500"/>
                                        <p:tgtEl>
                                          <p:spTgt spid="164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434"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Grafik 2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932613" y="1781175"/>
            <a:ext cx="1098550" cy="164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5" name="Grafik 2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31913" y="1782763"/>
            <a:ext cx="1096962" cy="1646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6" name="Text Box 3"/>
          <p:cNvSpPr txBox="1">
            <a:spLocks noChangeArrowheads="1"/>
          </p:cNvSpPr>
          <p:nvPr/>
        </p:nvSpPr>
        <p:spPr bwMode="auto">
          <a:xfrm>
            <a:off x="696913" y="1171575"/>
            <a:ext cx="7258050" cy="354013"/>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defTabSz="449263" eaLnBrk="0" hangingPunct="0">
              <a:defRPr>
                <a:solidFill>
                  <a:schemeClr val="tx1"/>
                </a:solidFill>
                <a:latin typeface="Arial" panose="020B0604020202020204" pitchFamily="34" charset="0"/>
              </a:defRPr>
            </a:lvl1pPr>
            <a:lvl2pPr marL="742950" indent="-285750" defTabSz="449263" eaLnBrk="0" hangingPunct="0">
              <a:defRPr>
                <a:solidFill>
                  <a:schemeClr val="tx1"/>
                </a:solidFill>
                <a:latin typeface="Arial" panose="020B0604020202020204" pitchFamily="34" charset="0"/>
              </a:defRPr>
            </a:lvl2pPr>
            <a:lvl3pPr marL="1143000" indent="-228600" defTabSz="449263" eaLnBrk="0" hangingPunct="0">
              <a:defRPr>
                <a:solidFill>
                  <a:schemeClr val="tx1"/>
                </a:solidFill>
                <a:latin typeface="Arial" panose="020B0604020202020204" pitchFamily="34" charset="0"/>
              </a:defRPr>
            </a:lvl3pPr>
            <a:lvl4pPr marL="1600200" indent="-228600" defTabSz="449263" eaLnBrk="0" hangingPunct="0">
              <a:defRPr>
                <a:solidFill>
                  <a:schemeClr val="tx1"/>
                </a:solidFill>
                <a:latin typeface="Arial" panose="020B0604020202020204" pitchFamily="34" charset="0"/>
              </a:defRPr>
            </a:lvl4pPr>
            <a:lvl5pPr marL="2057400" indent="-228600" defTabSz="449263" eaLnBrk="0" hangingPunct="0">
              <a:defRPr>
                <a:solidFill>
                  <a:schemeClr val="tx1"/>
                </a:solidFill>
                <a:latin typeface="Arial" panose="020B0604020202020204" pitchFamily="34" charset="0"/>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defRPr>
            </a:lvl9pPr>
          </a:lstStyle>
          <a:p>
            <a:pPr>
              <a:lnSpc>
                <a:spcPct val="86000"/>
              </a:lnSpc>
              <a:spcBef>
                <a:spcPct val="50000"/>
              </a:spcBef>
              <a:buClr>
                <a:srgbClr val="000000"/>
              </a:buClr>
              <a:buSzPct val="100000"/>
              <a:buFont typeface="Times New Roman" panose="02020603050405020304" pitchFamily="18" charset="0"/>
              <a:buNone/>
            </a:pPr>
            <a:r>
              <a:rPr lang="de-DE" altLang="de-DE" sz="2000" b="1"/>
              <a:t>Direktruf (Halbduplex)</a:t>
            </a:r>
          </a:p>
        </p:txBody>
      </p:sp>
      <p:sp>
        <p:nvSpPr>
          <p:cNvPr id="17412" name="Text Box 4"/>
          <p:cNvSpPr txBox="1">
            <a:spLocks noChangeArrowheads="1"/>
          </p:cNvSpPr>
          <p:nvPr/>
        </p:nvSpPr>
        <p:spPr bwMode="auto">
          <a:xfrm>
            <a:off x="695325" y="3525838"/>
            <a:ext cx="8448675" cy="2556727"/>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marL="457200" indent="-457200" defTabSz="449263" eaLnBrk="0" hangingPunct="0">
              <a:defRPr>
                <a:solidFill>
                  <a:schemeClr val="tx1"/>
                </a:solidFill>
                <a:latin typeface="Arial" panose="020B0604020202020204" pitchFamily="34" charset="0"/>
              </a:defRPr>
            </a:lvl1pPr>
            <a:lvl2pPr marL="742950" indent="-285750" defTabSz="449263" eaLnBrk="0" hangingPunct="0">
              <a:defRPr>
                <a:solidFill>
                  <a:schemeClr val="tx1"/>
                </a:solidFill>
                <a:latin typeface="Arial" panose="020B0604020202020204" pitchFamily="34" charset="0"/>
              </a:defRPr>
            </a:lvl2pPr>
            <a:lvl3pPr marL="1143000" indent="-228600" defTabSz="449263" eaLnBrk="0" hangingPunct="0">
              <a:defRPr>
                <a:solidFill>
                  <a:schemeClr val="tx1"/>
                </a:solidFill>
                <a:latin typeface="Arial" panose="020B0604020202020204" pitchFamily="34" charset="0"/>
              </a:defRPr>
            </a:lvl3pPr>
            <a:lvl4pPr marL="1600200" indent="-228600" defTabSz="449263" eaLnBrk="0" hangingPunct="0">
              <a:defRPr>
                <a:solidFill>
                  <a:schemeClr val="tx1"/>
                </a:solidFill>
                <a:latin typeface="Arial" panose="020B0604020202020204" pitchFamily="34" charset="0"/>
              </a:defRPr>
            </a:lvl4pPr>
            <a:lvl5pPr marL="2057400" indent="-228600" defTabSz="449263" eaLnBrk="0" hangingPunct="0">
              <a:defRPr>
                <a:solidFill>
                  <a:schemeClr val="tx1"/>
                </a:solidFill>
                <a:latin typeface="Arial" panose="020B0604020202020204" pitchFamily="34" charset="0"/>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buClr>
                <a:srgbClr val="000000"/>
              </a:buClr>
              <a:buSzPct val="100000"/>
              <a:buFontTx/>
              <a:buAutoNum type="arabicParenR"/>
            </a:pPr>
            <a:r>
              <a:rPr lang="de-DE" altLang="de-DE" sz="2000" dirty="0"/>
              <a:t>Eingabe der </a:t>
            </a:r>
            <a:r>
              <a:rPr lang="de-DE" altLang="de-DE" sz="2000" dirty="0">
                <a:solidFill>
                  <a:srgbClr val="0000FF"/>
                </a:solidFill>
              </a:rPr>
              <a:t>ISSI</a:t>
            </a:r>
            <a:r>
              <a:rPr lang="de-DE" altLang="de-DE" sz="2000" dirty="0"/>
              <a:t> </a:t>
            </a:r>
            <a:r>
              <a:rPr lang="de-DE" sz="2000" dirty="0"/>
              <a:t>(Teilnehmerkennung)</a:t>
            </a:r>
            <a:endParaRPr lang="de-DE" altLang="de-DE" sz="2000" dirty="0"/>
          </a:p>
          <a:p>
            <a:pPr>
              <a:spcBef>
                <a:spcPct val="50000"/>
              </a:spcBef>
              <a:buClr>
                <a:srgbClr val="000000"/>
              </a:buClr>
              <a:buSzPct val="100000"/>
              <a:buFontTx/>
              <a:buAutoNum type="arabicParenR"/>
            </a:pPr>
            <a:r>
              <a:rPr lang="de-DE" altLang="de-DE" sz="2000" dirty="0"/>
              <a:t>Drücken der </a:t>
            </a:r>
            <a:r>
              <a:rPr lang="de-DE" altLang="de-DE" sz="2000" dirty="0">
                <a:solidFill>
                  <a:srgbClr val="0000FF"/>
                </a:solidFill>
              </a:rPr>
              <a:t>Sendetaste</a:t>
            </a:r>
            <a:r>
              <a:rPr lang="de-DE" altLang="de-DE" sz="2000" dirty="0"/>
              <a:t> (PTT)</a:t>
            </a:r>
          </a:p>
          <a:p>
            <a:pPr>
              <a:spcBef>
                <a:spcPct val="50000"/>
              </a:spcBef>
              <a:buClr>
                <a:srgbClr val="000000"/>
              </a:buClr>
              <a:buSzPct val="100000"/>
              <a:buFont typeface="Wingdings" panose="05000000000000000000" pitchFamily="2" charset="2"/>
              <a:buChar char="Ø"/>
            </a:pPr>
            <a:r>
              <a:rPr lang="de-DE" altLang="de-DE" sz="2000" dirty="0">
                <a:solidFill>
                  <a:srgbClr val="FF0000"/>
                </a:solidFill>
              </a:rPr>
              <a:t>Gesprächsabwicklung zwischen zwei Teilnehmern </a:t>
            </a:r>
          </a:p>
          <a:p>
            <a:pPr>
              <a:spcBef>
                <a:spcPct val="50000"/>
              </a:spcBef>
              <a:buClr>
                <a:srgbClr val="000000"/>
              </a:buClr>
              <a:buSzPct val="100000"/>
              <a:buFont typeface="Wingdings" panose="05000000000000000000" pitchFamily="2" charset="2"/>
              <a:buChar char="Ø"/>
            </a:pPr>
            <a:r>
              <a:rPr lang="de-DE" altLang="de-DE" sz="2000" dirty="0">
                <a:solidFill>
                  <a:srgbClr val="FF0000"/>
                </a:solidFill>
              </a:rPr>
              <a:t>andere Teilnehmer in der aktuell gewählten Gruppe können nicht mithören</a:t>
            </a:r>
          </a:p>
          <a:p>
            <a:pPr>
              <a:spcBef>
                <a:spcPct val="50000"/>
              </a:spcBef>
              <a:buClr>
                <a:srgbClr val="000000"/>
              </a:buClr>
              <a:buSzPct val="100000"/>
              <a:buFont typeface="Wingdings" panose="05000000000000000000" pitchFamily="2" charset="2"/>
              <a:buChar char="Ø"/>
            </a:pPr>
            <a:r>
              <a:rPr lang="de-DE" altLang="de-DE" sz="2000" dirty="0">
                <a:solidFill>
                  <a:srgbClr val="FF0000"/>
                </a:solidFill>
              </a:rPr>
              <a:t>Verwendung der Verkehrsart Wechselsprechen</a:t>
            </a:r>
          </a:p>
        </p:txBody>
      </p:sp>
      <p:grpSp>
        <p:nvGrpSpPr>
          <p:cNvPr id="38918" name="Group 88"/>
          <p:cNvGrpSpPr>
            <a:grpSpLocks noChangeAspect="1"/>
          </p:cNvGrpSpPr>
          <p:nvPr/>
        </p:nvGrpSpPr>
        <p:grpSpPr bwMode="auto">
          <a:xfrm>
            <a:off x="4611688" y="1095375"/>
            <a:ext cx="642937" cy="2281238"/>
            <a:chOff x="4513" y="799"/>
            <a:chExt cx="817" cy="2903"/>
          </a:xfrm>
        </p:grpSpPr>
        <p:grpSp>
          <p:nvGrpSpPr>
            <p:cNvPr id="38929" name="Group 89"/>
            <p:cNvGrpSpPr>
              <a:grpSpLocks noChangeAspect="1"/>
            </p:cNvGrpSpPr>
            <p:nvPr/>
          </p:nvGrpSpPr>
          <p:grpSpPr bwMode="auto">
            <a:xfrm>
              <a:off x="4513" y="799"/>
              <a:ext cx="817" cy="2903"/>
              <a:chOff x="4332" y="754"/>
              <a:chExt cx="817" cy="2903"/>
            </a:xfrm>
          </p:grpSpPr>
          <p:sp>
            <p:nvSpPr>
              <p:cNvPr id="38933" name="AutoShape 90"/>
              <p:cNvSpPr>
                <a:spLocks noChangeAspect="1" noChangeArrowheads="1"/>
              </p:cNvSpPr>
              <p:nvPr/>
            </p:nvSpPr>
            <p:spPr bwMode="auto">
              <a:xfrm>
                <a:off x="4570" y="1842"/>
                <a:ext cx="340" cy="1815"/>
              </a:xfrm>
              <a:prstGeom prst="can">
                <a:avLst>
                  <a:gd name="adj" fmla="val 133456"/>
                </a:avLst>
              </a:prstGeom>
              <a:solidFill>
                <a:srgbClr val="00B8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38934" name="Oval 91"/>
              <p:cNvSpPr>
                <a:spLocks noChangeAspect="1" noChangeArrowheads="1"/>
              </p:cNvSpPr>
              <p:nvPr/>
            </p:nvSpPr>
            <p:spPr bwMode="auto">
              <a:xfrm>
                <a:off x="4332" y="1752"/>
                <a:ext cx="817" cy="544"/>
              </a:xfrm>
              <a:prstGeom prst="ellipse">
                <a:avLst/>
              </a:prstGeom>
              <a:solidFill>
                <a:srgbClr val="00B8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38935" name="AutoShape 92"/>
              <p:cNvSpPr>
                <a:spLocks noChangeAspect="1" noChangeArrowheads="1"/>
              </p:cNvSpPr>
              <p:nvPr/>
            </p:nvSpPr>
            <p:spPr bwMode="auto">
              <a:xfrm>
                <a:off x="4649" y="1207"/>
                <a:ext cx="182" cy="909"/>
              </a:xfrm>
              <a:prstGeom prst="can">
                <a:avLst>
                  <a:gd name="adj" fmla="val 124863"/>
                </a:avLst>
              </a:prstGeom>
              <a:solidFill>
                <a:srgbClr val="00B8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38936" name="Line 93"/>
              <p:cNvSpPr>
                <a:spLocks noChangeAspect="1" noChangeShapeType="1"/>
              </p:cNvSpPr>
              <p:nvPr/>
            </p:nvSpPr>
            <p:spPr bwMode="auto">
              <a:xfrm flipV="1">
                <a:off x="4740" y="754"/>
                <a:ext cx="0" cy="544"/>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endParaRPr lang="de-DE"/>
              </a:p>
            </p:txBody>
          </p:sp>
        </p:grpSp>
        <p:sp>
          <p:nvSpPr>
            <p:cNvPr id="38930" name="AutoShape 94"/>
            <p:cNvSpPr>
              <a:spLocks noChangeAspect="1" noChangeArrowheads="1"/>
            </p:cNvSpPr>
            <p:nvPr/>
          </p:nvSpPr>
          <p:spPr bwMode="auto">
            <a:xfrm rot="-10137301">
              <a:off x="4604" y="1842"/>
              <a:ext cx="182" cy="318"/>
            </a:xfrm>
            <a:prstGeom prst="flowChartMagneticDrum">
              <a:avLst/>
            </a:prstGeom>
            <a:solidFill>
              <a:schemeClr val="folHlink"/>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38931" name="AutoShape 95"/>
            <p:cNvSpPr>
              <a:spLocks noChangeAspect="1" noChangeArrowheads="1"/>
            </p:cNvSpPr>
            <p:nvPr/>
          </p:nvSpPr>
          <p:spPr bwMode="auto">
            <a:xfrm>
              <a:off x="4830" y="890"/>
              <a:ext cx="45" cy="272"/>
            </a:xfrm>
            <a:prstGeom prst="roundRect">
              <a:avLst>
                <a:gd name="adj" fmla="val 16667"/>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38932" name="Rectangle 96"/>
            <p:cNvSpPr>
              <a:spLocks noChangeAspect="1" noChangeArrowheads="1"/>
            </p:cNvSpPr>
            <p:nvPr/>
          </p:nvSpPr>
          <p:spPr bwMode="auto">
            <a:xfrm>
              <a:off x="4876" y="981"/>
              <a:ext cx="45" cy="136"/>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grpSp>
      <p:sp>
        <p:nvSpPr>
          <p:cNvPr id="38919" name="AutoShape 97"/>
          <p:cNvSpPr>
            <a:spLocks noChangeArrowheads="1"/>
          </p:cNvSpPr>
          <p:nvPr/>
        </p:nvSpPr>
        <p:spPr bwMode="auto">
          <a:xfrm>
            <a:off x="2555875" y="2544763"/>
            <a:ext cx="1889125" cy="792162"/>
          </a:xfrm>
          <a:prstGeom prst="wedgeRoundRectCallout">
            <a:avLst>
              <a:gd name="adj1" fmla="val -70421"/>
              <a:gd name="adj2" fmla="val -39778"/>
              <a:gd name="adj3" fmla="val 16667"/>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lstStyle>
            <a:lvl1pPr defTabSz="449263" eaLnBrk="0" hangingPunct="0">
              <a:defRPr>
                <a:solidFill>
                  <a:schemeClr val="tx1"/>
                </a:solidFill>
                <a:latin typeface="Arial" panose="020B0604020202020204" pitchFamily="34" charset="0"/>
              </a:defRPr>
            </a:lvl1pPr>
            <a:lvl2pPr marL="742950" indent="-285750" defTabSz="449263" eaLnBrk="0" hangingPunct="0">
              <a:defRPr>
                <a:solidFill>
                  <a:schemeClr val="tx1"/>
                </a:solidFill>
                <a:latin typeface="Arial" panose="020B0604020202020204" pitchFamily="34" charset="0"/>
              </a:defRPr>
            </a:lvl2pPr>
            <a:lvl3pPr marL="1143000" indent="-228600" defTabSz="449263" eaLnBrk="0" hangingPunct="0">
              <a:defRPr>
                <a:solidFill>
                  <a:schemeClr val="tx1"/>
                </a:solidFill>
                <a:latin typeface="Arial" panose="020B0604020202020204" pitchFamily="34" charset="0"/>
              </a:defRPr>
            </a:lvl3pPr>
            <a:lvl4pPr marL="1600200" indent="-228600" defTabSz="449263" eaLnBrk="0" hangingPunct="0">
              <a:defRPr>
                <a:solidFill>
                  <a:schemeClr val="tx1"/>
                </a:solidFill>
                <a:latin typeface="Arial" panose="020B0604020202020204" pitchFamily="34" charset="0"/>
              </a:defRPr>
            </a:lvl4pPr>
            <a:lvl5pPr marL="2057400" indent="-228600" defTabSz="449263" eaLnBrk="0" hangingPunct="0">
              <a:defRPr>
                <a:solidFill>
                  <a:schemeClr val="tx1"/>
                </a:solidFill>
                <a:latin typeface="Arial" panose="020B0604020202020204" pitchFamily="34" charset="0"/>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defRPr>
            </a:lvl9pPr>
          </a:lstStyle>
          <a:p>
            <a:pPr algn="ctr">
              <a:lnSpc>
                <a:spcPct val="86000"/>
              </a:lnSpc>
              <a:buClr>
                <a:srgbClr val="000000"/>
              </a:buClr>
              <a:buSzPct val="100000"/>
              <a:buFont typeface="Times New Roman" panose="02020603050405020304" pitchFamily="18" charset="0"/>
              <a:buNone/>
            </a:pPr>
            <a:r>
              <a:rPr lang="de-DE" altLang="de-DE" sz="2000">
                <a:solidFill>
                  <a:schemeClr val="bg2"/>
                </a:solidFill>
              </a:rPr>
              <a:t>ISSI 01234567</a:t>
            </a:r>
          </a:p>
        </p:txBody>
      </p:sp>
      <p:grpSp>
        <p:nvGrpSpPr>
          <p:cNvPr id="38920" name="Group 152"/>
          <p:cNvGrpSpPr>
            <a:grpSpLocks/>
          </p:cNvGrpSpPr>
          <p:nvPr/>
        </p:nvGrpSpPr>
        <p:grpSpPr bwMode="auto">
          <a:xfrm>
            <a:off x="5081588" y="1239838"/>
            <a:ext cx="2293937" cy="677862"/>
            <a:chOff x="3201" y="781"/>
            <a:chExt cx="1445" cy="427"/>
          </a:xfrm>
        </p:grpSpPr>
        <p:sp>
          <p:nvSpPr>
            <p:cNvPr id="38926" name="Line 140"/>
            <p:cNvSpPr>
              <a:spLocks noChangeShapeType="1"/>
            </p:cNvSpPr>
            <p:nvPr/>
          </p:nvSpPr>
          <p:spPr bwMode="auto">
            <a:xfrm rot="21245434" flipV="1">
              <a:off x="3201" y="801"/>
              <a:ext cx="704" cy="91"/>
            </a:xfrm>
            <a:prstGeom prst="line">
              <a:avLst/>
            </a:prstGeom>
            <a:noFill/>
            <a:ln w="571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endParaRPr lang="de-DE"/>
            </a:p>
          </p:txBody>
        </p:sp>
        <p:sp>
          <p:nvSpPr>
            <p:cNvPr id="38927" name="Line 141"/>
            <p:cNvSpPr>
              <a:spLocks noChangeShapeType="1"/>
            </p:cNvSpPr>
            <p:nvPr/>
          </p:nvSpPr>
          <p:spPr bwMode="auto">
            <a:xfrm rot="21245434" flipH="1">
              <a:off x="3589" y="781"/>
              <a:ext cx="320" cy="184"/>
            </a:xfrm>
            <a:prstGeom prst="line">
              <a:avLst/>
            </a:prstGeom>
            <a:noFill/>
            <a:ln w="571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endParaRPr lang="de-DE"/>
            </a:p>
          </p:txBody>
        </p:sp>
        <p:sp>
          <p:nvSpPr>
            <p:cNvPr id="38928" name="Line 142"/>
            <p:cNvSpPr>
              <a:spLocks noChangeShapeType="1"/>
            </p:cNvSpPr>
            <p:nvPr/>
          </p:nvSpPr>
          <p:spPr bwMode="auto">
            <a:xfrm rot="-354566">
              <a:off x="3610" y="926"/>
              <a:ext cx="1036" cy="282"/>
            </a:xfrm>
            <a:prstGeom prst="line">
              <a:avLst/>
            </a:prstGeom>
            <a:noFill/>
            <a:ln w="571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endParaRPr lang="de-DE"/>
            </a:p>
          </p:txBody>
        </p:sp>
      </p:grpSp>
      <p:grpSp>
        <p:nvGrpSpPr>
          <p:cNvPr id="38921" name="Group 153"/>
          <p:cNvGrpSpPr>
            <a:grpSpLocks/>
          </p:cNvGrpSpPr>
          <p:nvPr/>
        </p:nvGrpSpPr>
        <p:grpSpPr bwMode="auto">
          <a:xfrm>
            <a:off x="2130425" y="1663700"/>
            <a:ext cx="2595563" cy="588963"/>
            <a:chOff x="1342" y="1048"/>
            <a:chExt cx="1635" cy="371"/>
          </a:xfrm>
        </p:grpSpPr>
        <p:sp>
          <p:nvSpPr>
            <p:cNvPr id="38923" name="Line 146"/>
            <p:cNvSpPr>
              <a:spLocks noChangeShapeType="1"/>
            </p:cNvSpPr>
            <p:nvPr/>
          </p:nvSpPr>
          <p:spPr bwMode="auto">
            <a:xfrm rot="-1094903">
              <a:off x="1342" y="1048"/>
              <a:ext cx="767" cy="94"/>
            </a:xfrm>
            <a:prstGeom prst="line">
              <a:avLst/>
            </a:prstGeom>
            <a:noFill/>
            <a:ln w="571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endParaRPr lang="de-DE"/>
            </a:p>
          </p:txBody>
        </p:sp>
        <p:sp>
          <p:nvSpPr>
            <p:cNvPr id="38924" name="Line 147"/>
            <p:cNvSpPr>
              <a:spLocks noChangeShapeType="1"/>
            </p:cNvSpPr>
            <p:nvPr/>
          </p:nvSpPr>
          <p:spPr bwMode="auto">
            <a:xfrm rot="20505097" flipH="1">
              <a:off x="1867" y="1059"/>
              <a:ext cx="302" cy="360"/>
            </a:xfrm>
            <a:prstGeom prst="line">
              <a:avLst/>
            </a:prstGeom>
            <a:noFill/>
            <a:ln w="571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endParaRPr lang="de-DE"/>
            </a:p>
          </p:txBody>
        </p:sp>
        <p:sp>
          <p:nvSpPr>
            <p:cNvPr id="38925" name="Line 148"/>
            <p:cNvSpPr>
              <a:spLocks noChangeShapeType="1"/>
            </p:cNvSpPr>
            <p:nvPr/>
          </p:nvSpPr>
          <p:spPr bwMode="auto">
            <a:xfrm rot="20505097" flipV="1">
              <a:off x="1890" y="1199"/>
              <a:ext cx="1087" cy="90"/>
            </a:xfrm>
            <a:prstGeom prst="line">
              <a:avLst/>
            </a:prstGeom>
            <a:noFill/>
            <a:ln w="571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endParaRPr lang="de-DE"/>
            </a:p>
          </p:txBody>
        </p:sp>
      </p:grpSp>
      <p:sp>
        <p:nvSpPr>
          <p:cNvPr id="38922" name="Text Box 154"/>
          <p:cNvSpPr txBox="1">
            <a:spLocks noChangeArrowheads="1"/>
          </p:cNvSpPr>
          <p:nvPr/>
        </p:nvSpPr>
        <p:spPr bwMode="auto">
          <a:xfrm>
            <a:off x="0" y="646113"/>
            <a:ext cx="9144000" cy="379412"/>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defTabSz="449263" eaLnBrk="0" hangingPunct="0">
              <a:defRPr>
                <a:solidFill>
                  <a:schemeClr val="tx1"/>
                </a:solidFill>
                <a:latin typeface="Arial" panose="020B0604020202020204" pitchFamily="34" charset="0"/>
              </a:defRPr>
            </a:lvl1pPr>
            <a:lvl2pPr marL="742950" indent="-285750" defTabSz="449263" eaLnBrk="0" hangingPunct="0">
              <a:defRPr>
                <a:solidFill>
                  <a:schemeClr val="tx1"/>
                </a:solidFill>
                <a:latin typeface="Arial" panose="020B0604020202020204" pitchFamily="34" charset="0"/>
              </a:defRPr>
            </a:lvl2pPr>
            <a:lvl3pPr marL="1143000" indent="-228600" defTabSz="449263" eaLnBrk="0" hangingPunct="0">
              <a:defRPr>
                <a:solidFill>
                  <a:schemeClr val="tx1"/>
                </a:solidFill>
                <a:latin typeface="Arial" panose="020B0604020202020204" pitchFamily="34" charset="0"/>
              </a:defRPr>
            </a:lvl3pPr>
            <a:lvl4pPr marL="1600200" indent="-228600" defTabSz="449263" eaLnBrk="0" hangingPunct="0">
              <a:defRPr>
                <a:solidFill>
                  <a:schemeClr val="tx1"/>
                </a:solidFill>
                <a:latin typeface="Arial" panose="020B0604020202020204" pitchFamily="34" charset="0"/>
              </a:defRPr>
            </a:lvl4pPr>
            <a:lvl5pPr marL="2057400" indent="-228600" defTabSz="449263" eaLnBrk="0" hangingPunct="0">
              <a:defRPr>
                <a:solidFill>
                  <a:schemeClr val="tx1"/>
                </a:solidFill>
                <a:latin typeface="Arial" panose="020B0604020202020204" pitchFamily="34" charset="0"/>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defRPr>
            </a:lvl9pPr>
          </a:lstStyle>
          <a:p>
            <a:pPr algn="ctr">
              <a:lnSpc>
                <a:spcPct val="86000"/>
              </a:lnSpc>
              <a:spcBef>
                <a:spcPct val="50000"/>
              </a:spcBef>
              <a:buClr>
                <a:srgbClr val="000000"/>
              </a:buClr>
              <a:buSzPct val="100000"/>
              <a:buFont typeface="Times New Roman" panose="02020603050405020304" pitchFamily="18" charset="0"/>
              <a:buNone/>
            </a:pPr>
            <a:r>
              <a:rPr lang="de-DE" altLang="de-DE" sz="2200" b="1" u="sng"/>
              <a:t>Funktionen des Endgerätes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7412">
                                            <p:txEl>
                                              <p:pRg st="0" end="0"/>
                                            </p:txEl>
                                          </p:spTgt>
                                        </p:tgtEl>
                                        <p:attrNameLst>
                                          <p:attrName>style.visibility</p:attrName>
                                        </p:attrNameLst>
                                      </p:cBhvr>
                                      <p:to>
                                        <p:strVal val="visible"/>
                                      </p:to>
                                    </p:set>
                                    <p:animEffect transition="in" filter="blinds(horizontal)">
                                      <p:cBhvr>
                                        <p:cTn id="7" dur="500"/>
                                        <p:tgtEl>
                                          <p:spTgt spid="1741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7412">
                                            <p:txEl>
                                              <p:pRg st="1" end="1"/>
                                            </p:txEl>
                                          </p:spTgt>
                                        </p:tgtEl>
                                        <p:attrNameLst>
                                          <p:attrName>style.visibility</p:attrName>
                                        </p:attrNameLst>
                                      </p:cBhvr>
                                      <p:to>
                                        <p:strVal val="visible"/>
                                      </p:to>
                                    </p:set>
                                    <p:animEffect transition="in" filter="blinds(horizontal)">
                                      <p:cBhvr>
                                        <p:cTn id="12" dur="500"/>
                                        <p:tgtEl>
                                          <p:spTgt spid="17412">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7412">
                                            <p:txEl>
                                              <p:pRg st="2" end="2"/>
                                            </p:txEl>
                                          </p:spTgt>
                                        </p:tgtEl>
                                        <p:attrNameLst>
                                          <p:attrName>style.visibility</p:attrName>
                                        </p:attrNameLst>
                                      </p:cBhvr>
                                      <p:to>
                                        <p:strVal val="visible"/>
                                      </p:to>
                                    </p:set>
                                    <p:animEffect transition="in" filter="blinds(horizontal)">
                                      <p:cBhvr>
                                        <p:cTn id="17" dur="500"/>
                                        <p:tgtEl>
                                          <p:spTgt spid="17412">
                                            <p:txEl>
                                              <p:pRg st="2" end="2"/>
                                            </p:txEl>
                                          </p:spTgt>
                                        </p:tgtEl>
                                      </p:cBhvr>
                                    </p:animEffect>
                                  </p:childTnLst>
                                </p:cTn>
                              </p:par>
                              <p:par>
                                <p:cTn id="18" presetID="3" presetClass="entr" presetSubtype="10" fill="hold" grpId="0" nodeType="withEffect">
                                  <p:stCondLst>
                                    <p:cond delay="0"/>
                                  </p:stCondLst>
                                  <p:childTnLst>
                                    <p:set>
                                      <p:cBhvr>
                                        <p:cTn id="19" dur="1" fill="hold">
                                          <p:stCondLst>
                                            <p:cond delay="0"/>
                                          </p:stCondLst>
                                        </p:cTn>
                                        <p:tgtEl>
                                          <p:spTgt spid="17412">
                                            <p:txEl>
                                              <p:pRg st="3" end="3"/>
                                            </p:txEl>
                                          </p:spTgt>
                                        </p:tgtEl>
                                        <p:attrNameLst>
                                          <p:attrName>style.visibility</p:attrName>
                                        </p:attrNameLst>
                                      </p:cBhvr>
                                      <p:to>
                                        <p:strVal val="visible"/>
                                      </p:to>
                                    </p:set>
                                    <p:animEffect transition="in" filter="blinds(horizontal)">
                                      <p:cBhvr>
                                        <p:cTn id="20" dur="500"/>
                                        <p:tgtEl>
                                          <p:spTgt spid="17412">
                                            <p:txEl>
                                              <p:pRg st="3" end="3"/>
                                            </p:txEl>
                                          </p:spTgt>
                                        </p:tgtEl>
                                      </p:cBhvr>
                                    </p:animEffect>
                                  </p:childTnLst>
                                </p:cTn>
                              </p:par>
                              <p:par>
                                <p:cTn id="21" presetID="3" presetClass="entr" presetSubtype="10" fill="hold" grpId="0" nodeType="withEffect">
                                  <p:stCondLst>
                                    <p:cond delay="0"/>
                                  </p:stCondLst>
                                  <p:childTnLst>
                                    <p:set>
                                      <p:cBhvr>
                                        <p:cTn id="22" dur="1" fill="hold">
                                          <p:stCondLst>
                                            <p:cond delay="0"/>
                                          </p:stCondLst>
                                        </p:cTn>
                                        <p:tgtEl>
                                          <p:spTgt spid="17412">
                                            <p:txEl>
                                              <p:pRg st="4" end="4"/>
                                            </p:txEl>
                                          </p:spTgt>
                                        </p:tgtEl>
                                        <p:attrNameLst>
                                          <p:attrName>style.visibility</p:attrName>
                                        </p:attrNameLst>
                                      </p:cBhvr>
                                      <p:to>
                                        <p:strVal val="visible"/>
                                      </p:to>
                                    </p:set>
                                    <p:animEffect transition="in" filter="blinds(horizontal)">
                                      <p:cBhvr>
                                        <p:cTn id="23" dur="500"/>
                                        <p:tgtEl>
                                          <p:spTgt spid="1741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2"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Grafik 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0638" y="646113"/>
            <a:ext cx="3729038" cy="559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5" name="Text Box 6"/>
          <p:cNvSpPr txBox="1">
            <a:spLocks noChangeArrowheads="1"/>
          </p:cNvSpPr>
          <p:nvPr/>
        </p:nvSpPr>
        <p:spPr bwMode="auto">
          <a:xfrm>
            <a:off x="0" y="646113"/>
            <a:ext cx="9144000" cy="379412"/>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defTabSz="449263" eaLnBrk="0" hangingPunct="0">
              <a:defRPr>
                <a:solidFill>
                  <a:schemeClr val="tx1"/>
                </a:solidFill>
                <a:latin typeface="Arial" panose="020B0604020202020204" pitchFamily="34" charset="0"/>
              </a:defRPr>
            </a:lvl1pPr>
            <a:lvl2pPr marL="742950" indent="-285750" defTabSz="449263" eaLnBrk="0" hangingPunct="0">
              <a:defRPr>
                <a:solidFill>
                  <a:schemeClr val="tx1"/>
                </a:solidFill>
                <a:latin typeface="Arial" panose="020B0604020202020204" pitchFamily="34" charset="0"/>
              </a:defRPr>
            </a:lvl2pPr>
            <a:lvl3pPr marL="1143000" indent="-228600" defTabSz="449263" eaLnBrk="0" hangingPunct="0">
              <a:defRPr>
                <a:solidFill>
                  <a:schemeClr val="tx1"/>
                </a:solidFill>
                <a:latin typeface="Arial" panose="020B0604020202020204" pitchFamily="34" charset="0"/>
              </a:defRPr>
            </a:lvl3pPr>
            <a:lvl4pPr marL="1600200" indent="-228600" defTabSz="449263" eaLnBrk="0" hangingPunct="0">
              <a:defRPr>
                <a:solidFill>
                  <a:schemeClr val="tx1"/>
                </a:solidFill>
                <a:latin typeface="Arial" panose="020B0604020202020204" pitchFamily="34" charset="0"/>
              </a:defRPr>
            </a:lvl4pPr>
            <a:lvl5pPr marL="2057400" indent="-228600" defTabSz="449263" eaLnBrk="0" hangingPunct="0">
              <a:defRPr>
                <a:solidFill>
                  <a:schemeClr val="tx1"/>
                </a:solidFill>
                <a:latin typeface="Arial" panose="020B0604020202020204" pitchFamily="34" charset="0"/>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defRPr>
            </a:lvl9pPr>
          </a:lstStyle>
          <a:p>
            <a:pPr algn="ctr">
              <a:lnSpc>
                <a:spcPct val="86000"/>
              </a:lnSpc>
              <a:spcBef>
                <a:spcPct val="50000"/>
              </a:spcBef>
              <a:buClr>
                <a:srgbClr val="000000"/>
              </a:buClr>
              <a:buSzPct val="100000"/>
              <a:buFont typeface="Times New Roman" panose="02020603050405020304" pitchFamily="18" charset="0"/>
              <a:buNone/>
            </a:pPr>
            <a:r>
              <a:rPr lang="de-DE" altLang="de-DE" sz="2200" b="1" u="sng"/>
              <a:t>Funktionen des Endgerätes</a:t>
            </a:r>
          </a:p>
        </p:txBody>
      </p:sp>
      <p:grpSp>
        <p:nvGrpSpPr>
          <p:cNvPr id="3" name="Gruppieren 2"/>
          <p:cNvGrpSpPr/>
          <p:nvPr/>
        </p:nvGrpSpPr>
        <p:grpSpPr>
          <a:xfrm>
            <a:off x="3207600" y="1316325"/>
            <a:ext cx="5710237" cy="4759867"/>
            <a:chOff x="3363913" y="1277938"/>
            <a:chExt cx="5710237" cy="4759867"/>
          </a:xfrm>
        </p:grpSpPr>
        <p:sp>
          <p:nvSpPr>
            <p:cNvPr id="114690" name="Text Box 2"/>
            <p:cNvSpPr txBox="1">
              <a:spLocks noChangeArrowheads="1"/>
            </p:cNvSpPr>
            <p:nvPr/>
          </p:nvSpPr>
          <p:spPr bwMode="auto">
            <a:xfrm>
              <a:off x="3363913" y="2924175"/>
              <a:ext cx="5710237" cy="1461042"/>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marL="342900" indent="-342900" defTabSz="449263" eaLnBrk="0" hangingPunct="0">
                <a:defRPr>
                  <a:solidFill>
                    <a:schemeClr val="tx1"/>
                  </a:solidFill>
                  <a:latin typeface="Arial" panose="020B0604020202020204" pitchFamily="34" charset="0"/>
                </a:defRPr>
              </a:lvl1pPr>
              <a:lvl2pPr marL="742950" indent="-285750" defTabSz="449263" eaLnBrk="0" hangingPunct="0">
                <a:defRPr>
                  <a:solidFill>
                    <a:schemeClr val="tx1"/>
                  </a:solidFill>
                  <a:latin typeface="Arial" panose="020B0604020202020204" pitchFamily="34" charset="0"/>
                </a:defRPr>
              </a:lvl2pPr>
              <a:lvl3pPr marL="1143000" indent="-228600" defTabSz="449263" eaLnBrk="0" hangingPunct="0">
                <a:defRPr>
                  <a:solidFill>
                    <a:schemeClr val="tx1"/>
                  </a:solidFill>
                  <a:latin typeface="Arial" panose="020B0604020202020204" pitchFamily="34" charset="0"/>
                </a:defRPr>
              </a:lvl3pPr>
              <a:lvl4pPr marL="1600200" indent="-228600" defTabSz="449263" eaLnBrk="0" hangingPunct="0">
                <a:defRPr>
                  <a:solidFill>
                    <a:schemeClr val="tx1"/>
                  </a:solidFill>
                  <a:latin typeface="Arial" panose="020B0604020202020204" pitchFamily="34" charset="0"/>
                </a:defRPr>
              </a:lvl4pPr>
              <a:lvl5pPr marL="2057400" indent="-228600" defTabSz="449263" eaLnBrk="0" hangingPunct="0">
                <a:defRPr>
                  <a:solidFill>
                    <a:schemeClr val="tx1"/>
                  </a:solidFill>
                  <a:latin typeface="Arial" panose="020B0604020202020204" pitchFamily="34" charset="0"/>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defRPr>
              </a:lvl9pPr>
            </a:lstStyle>
            <a:p>
              <a:pPr>
                <a:lnSpc>
                  <a:spcPct val="86000"/>
                </a:lnSpc>
                <a:spcBef>
                  <a:spcPct val="50000"/>
                </a:spcBef>
                <a:buClr>
                  <a:srgbClr val="000000"/>
                </a:buClr>
                <a:buSzPct val="100000"/>
                <a:buFont typeface="Arial" panose="020B0604020202020204" pitchFamily="34" charset="0"/>
                <a:buChar char="•"/>
              </a:pPr>
              <a:r>
                <a:rPr lang="de-DE" altLang="de-DE" sz="2000" dirty="0">
                  <a:solidFill>
                    <a:srgbClr val="0000FF"/>
                  </a:solidFill>
                </a:rPr>
                <a:t>Navigationsknopf 1x </a:t>
              </a:r>
              <a:r>
                <a:rPr lang="de-DE" altLang="de-DE" sz="2000" dirty="0"/>
                <a:t>drücken</a:t>
              </a:r>
            </a:p>
            <a:p>
              <a:pPr>
                <a:lnSpc>
                  <a:spcPct val="86000"/>
                </a:lnSpc>
                <a:spcBef>
                  <a:spcPct val="50000"/>
                </a:spcBef>
                <a:buClr>
                  <a:srgbClr val="000000"/>
                </a:buClr>
                <a:buSzPct val="100000"/>
                <a:buFont typeface="Arial" panose="020B0604020202020204" pitchFamily="34" charset="0"/>
                <a:buChar char="•"/>
              </a:pPr>
              <a:r>
                <a:rPr lang="de-DE" altLang="de-DE" sz="2000" dirty="0"/>
                <a:t>Drehen des Navigationsknopf  links/rechts</a:t>
              </a:r>
            </a:p>
            <a:p>
              <a:pPr>
                <a:lnSpc>
                  <a:spcPct val="86000"/>
                </a:lnSpc>
                <a:spcBef>
                  <a:spcPct val="50000"/>
                </a:spcBef>
                <a:buClr>
                  <a:srgbClr val="000000"/>
                </a:buClr>
                <a:buSzPct val="100000"/>
                <a:buFont typeface="Arial" panose="020B0604020202020204" pitchFamily="34" charset="0"/>
                <a:buChar char="•"/>
              </a:pPr>
              <a:r>
                <a:rPr lang="de-DE" altLang="de-DE" sz="2000" dirty="0">
                  <a:solidFill>
                    <a:srgbClr val="0000FF"/>
                  </a:solidFill>
                </a:rPr>
                <a:t>Sendetaste</a:t>
              </a:r>
              <a:r>
                <a:rPr lang="de-DE" altLang="de-DE" sz="2000" dirty="0"/>
                <a:t> drücken oder ca. 5 Sekunden warten</a:t>
              </a:r>
            </a:p>
          </p:txBody>
        </p:sp>
        <p:sp>
          <p:nvSpPr>
            <p:cNvPr id="40964" name="Text Box 3"/>
            <p:cNvSpPr txBox="1">
              <a:spLocks noChangeArrowheads="1"/>
            </p:cNvSpPr>
            <p:nvPr/>
          </p:nvSpPr>
          <p:spPr bwMode="auto">
            <a:xfrm>
              <a:off x="3363913" y="1277938"/>
              <a:ext cx="4164012" cy="623887"/>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defTabSz="449263" eaLnBrk="0" hangingPunct="0">
                <a:defRPr>
                  <a:solidFill>
                    <a:schemeClr val="tx1"/>
                  </a:solidFill>
                  <a:latin typeface="Arial" panose="020B0604020202020204" pitchFamily="34" charset="0"/>
                </a:defRPr>
              </a:lvl1pPr>
              <a:lvl2pPr marL="742950" indent="-285750" defTabSz="449263" eaLnBrk="0" hangingPunct="0">
                <a:defRPr>
                  <a:solidFill>
                    <a:schemeClr val="tx1"/>
                  </a:solidFill>
                  <a:latin typeface="Arial" panose="020B0604020202020204" pitchFamily="34" charset="0"/>
                </a:defRPr>
              </a:lvl2pPr>
              <a:lvl3pPr marL="1143000" indent="-228600" defTabSz="449263" eaLnBrk="0" hangingPunct="0">
                <a:defRPr>
                  <a:solidFill>
                    <a:schemeClr val="tx1"/>
                  </a:solidFill>
                  <a:latin typeface="Arial" panose="020B0604020202020204" pitchFamily="34" charset="0"/>
                </a:defRPr>
              </a:lvl3pPr>
              <a:lvl4pPr marL="1600200" indent="-228600" defTabSz="449263" eaLnBrk="0" hangingPunct="0">
                <a:defRPr>
                  <a:solidFill>
                    <a:schemeClr val="tx1"/>
                  </a:solidFill>
                  <a:latin typeface="Arial" panose="020B0604020202020204" pitchFamily="34" charset="0"/>
                </a:defRPr>
              </a:lvl4pPr>
              <a:lvl5pPr marL="2057400" indent="-228600" defTabSz="449263" eaLnBrk="0" hangingPunct="0">
                <a:defRPr>
                  <a:solidFill>
                    <a:schemeClr val="tx1"/>
                  </a:solidFill>
                  <a:latin typeface="Arial" panose="020B0604020202020204" pitchFamily="34" charset="0"/>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defRPr>
              </a:lvl9pPr>
            </a:lstStyle>
            <a:p>
              <a:pPr>
                <a:lnSpc>
                  <a:spcPct val="86000"/>
                </a:lnSpc>
                <a:spcBef>
                  <a:spcPct val="50000"/>
                </a:spcBef>
                <a:buClr>
                  <a:srgbClr val="000000"/>
                </a:buClr>
                <a:buSzPct val="100000"/>
                <a:buFont typeface="Times New Roman" panose="02020603050405020304" pitchFamily="18" charset="0"/>
                <a:buNone/>
              </a:pPr>
              <a:r>
                <a:rPr lang="de-DE" altLang="de-DE" sz="2000" b="1" dirty="0"/>
                <a:t>Wechsel der Gesprächsgruppe (Variante 1)</a:t>
              </a:r>
            </a:p>
          </p:txBody>
        </p:sp>
        <p:sp>
          <p:nvSpPr>
            <p:cNvPr id="40966" name="Text Box 8"/>
            <p:cNvSpPr txBox="1">
              <a:spLocks noChangeArrowheads="1"/>
            </p:cNvSpPr>
            <p:nvPr/>
          </p:nvSpPr>
          <p:spPr bwMode="auto">
            <a:xfrm>
              <a:off x="3398610" y="1931194"/>
              <a:ext cx="5459412" cy="88900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defTabSz="449263" eaLnBrk="0" hangingPunct="0">
                <a:defRPr>
                  <a:solidFill>
                    <a:schemeClr val="tx1"/>
                  </a:solidFill>
                  <a:latin typeface="Arial" panose="020B0604020202020204" pitchFamily="34" charset="0"/>
                </a:defRPr>
              </a:lvl1pPr>
              <a:lvl2pPr marL="742950" indent="-285750" defTabSz="449263" eaLnBrk="0" hangingPunct="0">
                <a:defRPr>
                  <a:solidFill>
                    <a:schemeClr val="tx1"/>
                  </a:solidFill>
                  <a:latin typeface="Arial" panose="020B0604020202020204" pitchFamily="34" charset="0"/>
                </a:defRPr>
              </a:lvl2pPr>
              <a:lvl3pPr marL="1143000" indent="-228600" defTabSz="449263" eaLnBrk="0" hangingPunct="0">
                <a:defRPr>
                  <a:solidFill>
                    <a:schemeClr val="tx1"/>
                  </a:solidFill>
                  <a:latin typeface="Arial" panose="020B0604020202020204" pitchFamily="34" charset="0"/>
                </a:defRPr>
              </a:lvl3pPr>
              <a:lvl4pPr marL="1600200" indent="-228600" defTabSz="449263" eaLnBrk="0" hangingPunct="0">
                <a:defRPr>
                  <a:solidFill>
                    <a:schemeClr val="tx1"/>
                  </a:solidFill>
                  <a:latin typeface="Arial" panose="020B0604020202020204" pitchFamily="34" charset="0"/>
                </a:defRPr>
              </a:lvl4pPr>
              <a:lvl5pPr marL="2057400" indent="-228600" defTabSz="449263" eaLnBrk="0" hangingPunct="0">
                <a:defRPr>
                  <a:solidFill>
                    <a:schemeClr val="tx1"/>
                  </a:solidFill>
                  <a:latin typeface="Arial" panose="020B0604020202020204" pitchFamily="34" charset="0"/>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defRPr>
              </a:lvl9pPr>
            </a:lstStyle>
            <a:p>
              <a:pPr>
                <a:lnSpc>
                  <a:spcPct val="86000"/>
                </a:lnSpc>
                <a:buClr>
                  <a:srgbClr val="000000"/>
                </a:buClr>
                <a:buSzPct val="100000"/>
                <a:buFont typeface="Times New Roman" panose="02020603050405020304" pitchFamily="18" charset="0"/>
                <a:buNone/>
              </a:pPr>
              <a:r>
                <a:rPr lang="de-DE" altLang="de-DE" sz="2000" dirty="0"/>
                <a:t>Innerhalb eines Gruppenordners kann die Gesprächsgruppe wie folgt gewechselt werden:</a:t>
              </a:r>
            </a:p>
          </p:txBody>
        </p:sp>
        <p:sp>
          <p:nvSpPr>
            <p:cNvPr id="2" name="Text Box 2"/>
            <p:cNvSpPr txBox="1">
              <a:spLocks noChangeArrowheads="1"/>
            </p:cNvSpPr>
            <p:nvPr/>
          </p:nvSpPr>
          <p:spPr bwMode="auto">
            <a:xfrm>
              <a:off x="3363913" y="4576763"/>
              <a:ext cx="5710237" cy="1461042"/>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marL="342900" indent="-342900" defTabSz="449263" eaLnBrk="0" hangingPunct="0">
                <a:defRPr>
                  <a:solidFill>
                    <a:schemeClr val="tx1"/>
                  </a:solidFill>
                  <a:latin typeface="Arial" panose="020B0604020202020204" pitchFamily="34" charset="0"/>
                </a:defRPr>
              </a:lvl1pPr>
              <a:lvl2pPr marL="800100" indent="-342900" defTabSz="449263" eaLnBrk="0" hangingPunct="0">
                <a:defRPr>
                  <a:solidFill>
                    <a:schemeClr val="tx1"/>
                  </a:solidFill>
                  <a:latin typeface="Arial" panose="020B0604020202020204" pitchFamily="34" charset="0"/>
                </a:defRPr>
              </a:lvl2pPr>
              <a:lvl3pPr marL="1257300" indent="-342900" defTabSz="449263" eaLnBrk="0" hangingPunct="0">
                <a:defRPr>
                  <a:solidFill>
                    <a:schemeClr val="tx1"/>
                  </a:solidFill>
                  <a:latin typeface="Arial" panose="020B0604020202020204" pitchFamily="34" charset="0"/>
                </a:defRPr>
              </a:lvl3pPr>
              <a:lvl4pPr marL="1714500" indent="-342900" defTabSz="449263" eaLnBrk="0" hangingPunct="0">
                <a:defRPr>
                  <a:solidFill>
                    <a:schemeClr val="tx1"/>
                  </a:solidFill>
                  <a:latin typeface="Arial" panose="020B0604020202020204" pitchFamily="34" charset="0"/>
                </a:defRPr>
              </a:lvl4pPr>
              <a:lvl5pPr marL="2171700" indent="-342900" defTabSz="449263" eaLnBrk="0" hangingPunct="0">
                <a:defRPr>
                  <a:solidFill>
                    <a:schemeClr val="tx1"/>
                  </a:solidFill>
                  <a:latin typeface="Arial" panose="020B0604020202020204" pitchFamily="34" charset="0"/>
                </a:defRPr>
              </a:lvl5pPr>
              <a:lvl6pPr marL="2628900" indent="-342900" defTabSz="449263" eaLnBrk="0" fontAlgn="base" hangingPunct="0">
                <a:spcBef>
                  <a:spcPct val="0"/>
                </a:spcBef>
                <a:spcAft>
                  <a:spcPct val="0"/>
                </a:spcAft>
                <a:defRPr>
                  <a:solidFill>
                    <a:schemeClr val="tx1"/>
                  </a:solidFill>
                  <a:latin typeface="Arial" panose="020B0604020202020204" pitchFamily="34" charset="0"/>
                </a:defRPr>
              </a:lvl6pPr>
              <a:lvl7pPr marL="3086100" indent="-342900" defTabSz="449263" eaLnBrk="0" fontAlgn="base" hangingPunct="0">
                <a:spcBef>
                  <a:spcPct val="0"/>
                </a:spcBef>
                <a:spcAft>
                  <a:spcPct val="0"/>
                </a:spcAft>
                <a:defRPr>
                  <a:solidFill>
                    <a:schemeClr val="tx1"/>
                  </a:solidFill>
                  <a:latin typeface="Arial" panose="020B0604020202020204" pitchFamily="34" charset="0"/>
                </a:defRPr>
              </a:lvl7pPr>
              <a:lvl8pPr marL="3543300" indent="-342900" defTabSz="449263" eaLnBrk="0" fontAlgn="base" hangingPunct="0">
                <a:spcBef>
                  <a:spcPct val="0"/>
                </a:spcBef>
                <a:spcAft>
                  <a:spcPct val="0"/>
                </a:spcAft>
                <a:defRPr>
                  <a:solidFill>
                    <a:schemeClr val="tx1"/>
                  </a:solidFill>
                  <a:latin typeface="Arial" panose="020B0604020202020204" pitchFamily="34" charset="0"/>
                </a:defRPr>
              </a:lvl8pPr>
              <a:lvl9pPr marL="4000500" indent="-342900" defTabSz="449263" eaLnBrk="0" fontAlgn="base" hangingPunct="0">
                <a:spcBef>
                  <a:spcPct val="0"/>
                </a:spcBef>
                <a:spcAft>
                  <a:spcPct val="0"/>
                </a:spcAft>
                <a:defRPr>
                  <a:solidFill>
                    <a:schemeClr val="tx1"/>
                  </a:solidFill>
                  <a:latin typeface="Arial" panose="020B0604020202020204" pitchFamily="34" charset="0"/>
                </a:defRPr>
              </a:lvl9pPr>
            </a:lstStyle>
            <a:p>
              <a:pPr>
                <a:lnSpc>
                  <a:spcPct val="86000"/>
                </a:lnSpc>
                <a:spcBef>
                  <a:spcPct val="50000"/>
                </a:spcBef>
                <a:buClr>
                  <a:srgbClr val="000000"/>
                </a:buClr>
                <a:buSzPct val="100000"/>
                <a:buFont typeface="Times New Roman" panose="02020603050405020304" pitchFamily="18" charset="0"/>
                <a:buNone/>
              </a:pPr>
              <a:r>
                <a:rPr lang="de-DE" altLang="de-DE" sz="2000" b="1" dirty="0">
                  <a:solidFill>
                    <a:srgbClr val="FF0000"/>
                  </a:solidFill>
                </a:rPr>
                <a:t>oder</a:t>
              </a:r>
            </a:p>
            <a:p>
              <a:pPr>
                <a:lnSpc>
                  <a:spcPct val="86000"/>
                </a:lnSpc>
                <a:spcBef>
                  <a:spcPct val="50000"/>
                </a:spcBef>
                <a:buClr>
                  <a:srgbClr val="000000"/>
                </a:buClr>
                <a:buSzPct val="100000"/>
                <a:buFont typeface="Arial" panose="020B0604020202020204" pitchFamily="34" charset="0"/>
                <a:buChar char="•"/>
              </a:pPr>
              <a:r>
                <a:rPr lang="de-DE" altLang="de-DE" sz="2000" dirty="0"/>
                <a:t>mit </a:t>
              </a:r>
              <a:r>
                <a:rPr lang="de-DE" altLang="de-DE" sz="2000" dirty="0">
                  <a:solidFill>
                    <a:srgbClr val="0000FF"/>
                  </a:solidFill>
                </a:rPr>
                <a:t>Navigationstaste</a:t>
              </a:r>
              <a:r>
                <a:rPr lang="de-DE" altLang="de-DE" sz="2000" dirty="0"/>
                <a:t> ◄► auswählen</a:t>
              </a:r>
            </a:p>
            <a:p>
              <a:pPr>
                <a:lnSpc>
                  <a:spcPct val="86000"/>
                </a:lnSpc>
                <a:spcBef>
                  <a:spcPct val="50000"/>
                </a:spcBef>
                <a:buClr>
                  <a:srgbClr val="000000"/>
                </a:buClr>
                <a:buSzPct val="100000"/>
                <a:buFont typeface="Arial" panose="020B0604020202020204" pitchFamily="34" charset="0"/>
                <a:buChar char="•"/>
              </a:pPr>
              <a:r>
                <a:rPr lang="de-DE" altLang="de-DE" sz="2000" dirty="0">
                  <a:solidFill>
                    <a:srgbClr val="0000FF"/>
                  </a:solidFill>
                </a:rPr>
                <a:t>Sendetaste</a:t>
              </a:r>
              <a:r>
                <a:rPr lang="de-DE" altLang="de-DE" sz="2000" dirty="0"/>
                <a:t> drücken oder </a:t>
              </a:r>
              <a:r>
                <a:rPr lang="de-DE" altLang="de-DE" sz="2000" dirty="0">
                  <a:solidFill>
                    <a:srgbClr val="0000FF"/>
                  </a:solidFill>
                </a:rPr>
                <a:t>Kontexttaste</a:t>
              </a:r>
              <a:r>
                <a:rPr lang="de-DE" altLang="de-DE" sz="2000" dirty="0"/>
                <a:t> „wählen“ Auswahl bestätigen</a:t>
              </a: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0354" name="Text Box 2"/>
          <p:cNvSpPr txBox="1">
            <a:spLocks noChangeArrowheads="1"/>
          </p:cNvSpPr>
          <p:nvPr/>
        </p:nvSpPr>
        <p:spPr bwMode="auto">
          <a:xfrm>
            <a:off x="0" y="33337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de-DE" altLang="de-DE" sz="2400" dirty="0"/>
              <a:t>Änderungen zur Version Juni 2013 </a:t>
            </a:r>
          </a:p>
        </p:txBody>
      </p:sp>
      <p:sp>
        <p:nvSpPr>
          <p:cNvPr id="100355" name="Text Box 3"/>
          <p:cNvSpPr txBox="1">
            <a:spLocks noChangeArrowheads="1"/>
          </p:cNvSpPr>
          <p:nvPr/>
        </p:nvSpPr>
        <p:spPr bwMode="auto">
          <a:xfrm>
            <a:off x="0" y="1052736"/>
            <a:ext cx="9144000" cy="24468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285750" indent="-285750">
              <a:spcBef>
                <a:spcPct val="50000"/>
              </a:spcBef>
              <a:buFont typeface="Arial" panose="020B0604020202020204" pitchFamily="34" charset="0"/>
              <a:buChar char="•"/>
            </a:pPr>
            <a:r>
              <a:rPr lang="de-DE" altLang="de-DE" dirty="0"/>
              <a:t>Folie 45 = veränderte Vorgehensweise bei der Telefonie</a:t>
            </a:r>
          </a:p>
          <a:p>
            <a:pPr marL="285750" indent="-285750">
              <a:spcBef>
                <a:spcPct val="50000"/>
              </a:spcBef>
              <a:buFont typeface="Arial" panose="020B0604020202020204" pitchFamily="34" charset="0"/>
              <a:buChar char="•"/>
            </a:pPr>
            <a:r>
              <a:rPr lang="de-DE" altLang="de-DE" dirty="0"/>
              <a:t>Folie 50 = veränderte Vorgehensweise bei der Menüführung „Gateway“</a:t>
            </a:r>
          </a:p>
          <a:p>
            <a:pPr marL="285750" indent="-285750">
              <a:spcBef>
                <a:spcPct val="50000"/>
              </a:spcBef>
              <a:buFont typeface="Arial" panose="020B0604020202020204" pitchFamily="34" charset="0"/>
              <a:buChar char="•"/>
            </a:pPr>
            <a:r>
              <a:rPr lang="de-DE" altLang="de-DE" dirty="0"/>
              <a:t>Folie 52 – 54 = Folien zum Notsignalgeber „</a:t>
            </a:r>
            <a:r>
              <a:rPr lang="de-DE" altLang="de-DE" dirty="0" err="1"/>
              <a:t>Totmann</a:t>
            </a:r>
            <a:r>
              <a:rPr lang="de-DE" altLang="de-DE" dirty="0"/>
              <a:t>“ (nur K13) eingefügt</a:t>
            </a:r>
          </a:p>
          <a:p>
            <a:pPr marL="285750" indent="-285750">
              <a:spcBef>
                <a:spcPct val="50000"/>
              </a:spcBef>
              <a:buFont typeface="Arial" panose="020B0604020202020204" pitchFamily="34" charset="0"/>
              <a:buChar char="•"/>
            </a:pPr>
            <a:r>
              <a:rPr lang="de-DE" altLang="de-DE" dirty="0"/>
              <a:t>Folie 56 = Folienergänzung: Audioprofile MRT</a:t>
            </a:r>
          </a:p>
          <a:p>
            <a:pPr marL="285750" indent="-285750">
              <a:spcBef>
                <a:spcPct val="50000"/>
              </a:spcBef>
              <a:buFont typeface="Arial" panose="020B0604020202020204" pitchFamily="34" charset="0"/>
              <a:buChar char="•"/>
            </a:pPr>
            <a:endParaRPr lang="de-DE" altLang="de-DE" dirty="0"/>
          </a:p>
          <a:p>
            <a:pPr marL="285750" indent="-285750">
              <a:spcBef>
                <a:spcPct val="50000"/>
              </a:spcBef>
              <a:buFont typeface="Arial" panose="020B0604020202020204" pitchFamily="34" charset="0"/>
              <a:buChar char="•"/>
            </a:pPr>
            <a:endParaRPr lang="de-DE" altLang="de-DE" dirty="0"/>
          </a:p>
        </p:txBody>
      </p:sp>
    </p:spTree>
    <p:extLst>
      <p:ext uri="{BB962C8B-B14F-4D97-AF65-F5344CB8AC3E}">
        <p14:creationId xmlns:p14="http://schemas.microsoft.com/office/powerpoint/2010/main" val="857467769"/>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Grafik 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0638" y="646113"/>
            <a:ext cx="3729038" cy="559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89" name="Text Box 6"/>
          <p:cNvSpPr txBox="1">
            <a:spLocks noChangeArrowheads="1"/>
          </p:cNvSpPr>
          <p:nvPr/>
        </p:nvSpPr>
        <p:spPr bwMode="auto">
          <a:xfrm>
            <a:off x="0" y="646113"/>
            <a:ext cx="9144000" cy="379412"/>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defTabSz="449263" eaLnBrk="0" hangingPunct="0">
              <a:defRPr>
                <a:solidFill>
                  <a:schemeClr val="tx1"/>
                </a:solidFill>
                <a:latin typeface="Arial" panose="020B0604020202020204" pitchFamily="34" charset="0"/>
              </a:defRPr>
            </a:lvl1pPr>
            <a:lvl2pPr marL="742950" indent="-285750" defTabSz="449263" eaLnBrk="0" hangingPunct="0">
              <a:defRPr>
                <a:solidFill>
                  <a:schemeClr val="tx1"/>
                </a:solidFill>
                <a:latin typeface="Arial" panose="020B0604020202020204" pitchFamily="34" charset="0"/>
              </a:defRPr>
            </a:lvl2pPr>
            <a:lvl3pPr marL="1143000" indent="-228600" defTabSz="449263" eaLnBrk="0" hangingPunct="0">
              <a:defRPr>
                <a:solidFill>
                  <a:schemeClr val="tx1"/>
                </a:solidFill>
                <a:latin typeface="Arial" panose="020B0604020202020204" pitchFamily="34" charset="0"/>
              </a:defRPr>
            </a:lvl3pPr>
            <a:lvl4pPr marL="1600200" indent="-228600" defTabSz="449263" eaLnBrk="0" hangingPunct="0">
              <a:defRPr>
                <a:solidFill>
                  <a:schemeClr val="tx1"/>
                </a:solidFill>
                <a:latin typeface="Arial" panose="020B0604020202020204" pitchFamily="34" charset="0"/>
              </a:defRPr>
            </a:lvl4pPr>
            <a:lvl5pPr marL="2057400" indent="-228600" defTabSz="449263" eaLnBrk="0" hangingPunct="0">
              <a:defRPr>
                <a:solidFill>
                  <a:schemeClr val="tx1"/>
                </a:solidFill>
                <a:latin typeface="Arial" panose="020B0604020202020204" pitchFamily="34" charset="0"/>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defRPr>
            </a:lvl9pPr>
          </a:lstStyle>
          <a:p>
            <a:pPr algn="ctr">
              <a:lnSpc>
                <a:spcPct val="86000"/>
              </a:lnSpc>
              <a:spcBef>
                <a:spcPct val="50000"/>
              </a:spcBef>
              <a:buClr>
                <a:srgbClr val="000000"/>
              </a:buClr>
              <a:buSzPct val="100000"/>
              <a:buFont typeface="Times New Roman" panose="02020603050405020304" pitchFamily="18" charset="0"/>
              <a:buNone/>
            </a:pPr>
            <a:r>
              <a:rPr lang="de-DE" altLang="de-DE" sz="2200" b="1" u="sng"/>
              <a:t>Funktionen des Endgerätes</a:t>
            </a:r>
          </a:p>
        </p:txBody>
      </p:sp>
      <p:grpSp>
        <p:nvGrpSpPr>
          <p:cNvPr id="2" name="Gruppieren 1"/>
          <p:cNvGrpSpPr/>
          <p:nvPr/>
        </p:nvGrpSpPr>
        <p:grpSpPr>
          <a:xfrm>
            <a:off x="3207600" y="1306800"/>
            <a:ext cx="5710238" cy="3781291"/>
            <a:chOff x="3352800" y="1301902"/>
            <a:chExt cx="5710238" cy="3781291"/>
          </a:xfrm>
        </p:grpSpPr>
        <p:sp>
          <p:nvSpPr>
            <p:cNvPr id="114690" name="Text Box 2"/>
            <p:cNvSpPr txBox="1">
              <a:spLocks noChangeArrowheads="1"/>
            </p:cNvSpPr>
            <p:nvPr/>
          </p:nvSpPr>
          <p:spPr bwMode="auto">
            <a:xfrm>
              <a:off x="3352800" y="3203575"/>
              <a:ext cx="5710238" cy="1879618"/>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marL="342900" indent="-342900" defTabSz="449263" eaLnBrk="0" hangingPunct="0">
                <a:defRPr>
                  <a:solidFill>
                    <a:schemeClr val="tx1"/>
                  </a:solidFill>
                  <a:latin typeface="Arial" panose="020B0604020202020204" pitchFamily="34" charset="0"/>
                </a:defRPr>
              </a:lvl1pPr>
              <a:lvl2pPr marL="742950" indent="-285750" defTabSz="449263" eaLnBrk="0" hangingPunct="0">
                <a:defRPr>
                  <a:solidFill>
                    <a:schemeClr val="tx1"/>
                  </a:solidFill>
                  <a:latin typeface="Arial" panose="020B0604020202020204" pitchFamily="34" charset="0"/>
                </a:defRPr>
              </a:lvl2pPr>
              <a:lvl3pPr marL="1143000" indent="-228600" defTabSz="449263" eaLnBrk="0" hangingPunct="0">
                <a:defRPr>
                  <a:solidFill>
                    <a:schemeClr val="tx1"/>
                  </a:solidFill>
                  <a:latin typeface="Arial" panose="020B0604020202020204" pitchFamily="34" charset="0"/>
                </a:defRPr>
              </a:lvl3pPr>
              <a:lvl4pPr marL="1600200" indent="-228600" defTabSz="449263" eaLnBrk="0" hangingPunct="0">
                <a:defRPr>
                  <a:solidFill>
                    <a:schemeClr val="tx1"/>
                  </a:solidFill>
                  <a:latin typeface="Arial" panose="020B0604020202020204" pitchFamily="34" charset="0"/>
                </a:defRPr>
              </a:lvl4pPr>
              <a:lvl5pPr marL="2057400" indent="-228600" defTabSz="449263" eaLnBrk="0" hangingPunct="0">
                <a:defRPr>
                  <a:solidFill>
                    <a:schemeClr val="tx1"/>
                  </a:solidFill>
                  <a:latin typeface="Arial" panose="020B0604020202020204" pitchFamily="34" charset="0"/>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defRPr>
              </a:lvl9pPr>
            </a:lstStyle>
            <a:p>
              <a:pPr>
                <a:lnSpc>
                  <a:spcPct val="86000"/>
                </a:lnSpc>
                <a:spcBef>
                  <a:spcPct val="50000"/>
                </a:spcBef>
                <a:buClr>
                  <a:srgbClr val="000000"/>
                </a:buClr>
                <a:buSzPct val="100000"/>
                <a:buFont typeface="Arial" panose="020B0604020202020204" pitchFamily="34" charset="0"/>
                <a:buChar char="•"/>
              </a:pPr>
              <a:r>
                <a:rPr lang="de-DE" altLang="de-DE" sz="2000" dirty="0">
                  <a:solidFill>
                    <a:srgbClr val="0000FF"/>
                  </a:solidFill>
                </a:rPr>
                <a:t>Kontexttaste „Option“ 1x </a:t>
              </a:r>
              <a:r>
                <a:rPr lang="de-DE" altLang="de-DE" sz="2000" dirty="0"/>
                <a:t>drücken</a:t>
              </a:r>
              <a:endParaRPr lang="de-DE" altLang="de-DE" sz="2000" b="1" dirty="0">
                <a:solidFill>
                  <a:srgbClr val="FF0000"/>
                </a:solidFill>
              </a:endParaRPr>
            </a:p>
            <a:p>
              <a:pPr>
                <a:lnSpc>
                  <a:spcPct val="86000"/>
                </a:lnSpc>
                <a:spcBef>
                  <a:spcPct val="50000"/>
                </a:spcBef>
                <a:buClr>
                  <a:srgbClr val="000000"/>
                </a:buClr>
                <a:buSzPct val="100000"/>
                <a:buFont typeface="Arial" panose="020B0604020202020204" pitchFamily="34" charset="0"/>
                <a:buChar char="•"/>
              </a:pPr>
              <a:r>
                <a:rPr lang="de-DE" altLang="de-DE" sz="2000" dirty="0"/>
                <a:t>Ordner </a:t>
              </a:r>
              <a:r>
                <a:rPr lang="de-DE" altLang="de-DE" sz="2000" dirty="0">
                  <a:solidFill>
                    <a:srgbClr val="0000FF"/>
                  </a:solidFill>
                </a:rPr>
                <a:t>„</a:t>
              </a:r>
              <a:r>
                <a:rPr lang="de-DE" altLang="de-DE" sz="2000" dirty="0" err="1">
                  <a:solidFill>
                    <a:srgbClr val="0000FF"/>
                  </a:solidFill>
                </a:rPr>
                <a:t>Grp</a:t>
              </a:r>
              <a:r>
                <a:rPr lang="de-DE" altLang="de-DE" sz="2000" dirty="0">
                  <a:solidFill>
                    <a:srgbClr val="0000FF"/>
                  </a:solidFill>
                </a:rPr>
                <a:t> nach Ord.“ wählen</a:t>
              </a:r>
              <a:endParaRPr lang="de-DE" altLang="de-DE" sz="2000" b="1" dirty="0">
                <a:solidFill>
                  <a:srgbClr val="FF0000"/>
                </a:solidFill>
              </a:endParaRPr>
            </a:p>
            <a:p>
              <a:pPr>
                <a:lnSpc>
                  <a:spcPct val="86000"/>
                </a:lnSpc>
                <a:spcBef>
                  <a:spcPct val="50000"/>
                </a:spcBef>
                <a:buClr>
                  <a:srgbClr val="000000"/>
                </a:buClr>
                <a:buSzPct val="100000"/>
                <a:buFont typeface="Arial" panose="020B0604020202020204" pitchFamily="34" charset="0"/>
                <a:buChar char="•"/>
              </a:pPr>
              <a:r>
                <a:rPr lang="de-DE" altLang="de-DE" sz="2000" dirty="0"/>
                <a:t>mit </a:t>
              </a:r>
              <a:r>
                <a:rPr lang="de-DE" altLang="de-DE" sz="2000" dirty="0">
                  <a:solidFill>
                    <a:srgbClr val="0000FF"/>
                  </a:solidFill>
                </a:rPr>
                <a:t>Navigationstasten hoch/runter</a:t>
              </a:r>
              <a:br>
                <a:rPr lang="de-DE" altLang="de-DE" sz="2000" dirty="0">
                  <a:solidFill>
                    <a:srgbClr val="0000FF"/>
                  </a:solidFill>
                </a:rPr>
              </a:br>
              <a:r>
                <a:rPr lang="de-DE" altLang="de-DE" sz="2000" dirty="0"/>
                <a:t>Gruppenordner </a:t>
              </a:r>
              <a:r>
                <a:rPr lang="de-DE" altLang="de-DE" sz="2000" dirty="0">
                  <a:solidFill>
                    <a:srgbClr val="0000FF"/>
                  </a:solidFill>
                </a:rPr>
                <a:t>wählen</a:t>
              </a:r>
              <a:endParaRPr lang="de-DE" altLang="de-DE" sz="2000" dirty="0"/>
            </a:p>
            <a:p>
              <a:pPr>
                <a:lnSpc>
                  <a:spcPct val="86000"/>
                </a:lnSpc>
                <a:spcBef>
                  <a:spcPct val="50000"/>
                </a:spcBef>
                <a:buClr>
                  <a:srgbClr val="000000"/>
                </a:buClr>
                <a:buSzPct val="100000"/>
                <a:buFont typeface="Times New Roman" panose="02020603050405020304" pitchFamily="18" charset="0"/>
                <a:buAutoNum type="arabicParenR"/>
              </a:pPr>
              <a:endParaRPr lang="de-DE" altLang="de-DE" sz="2000" dirty="0"/>
            </a:p>
          </p:txBody>
        </p:sp>
        <p:sp>
          <p:nvSpPr>
            <p:cNvPr id="41988" name="Text Box 3"/>
            <p:cNvSpPr txBox="1">
              <a:spLocks noChangeArrowheads="1"/>
            </p:cNvSpPr>
            <p:nvPr/>
          </p:nvSpPr>
          <p:spPr bwMode="auto">
            <a:xfrm>
              <a:off x="3352800" y="1301902"/>
              <a:ext cx="4164012" cy="623887"/>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defTabSz="449263" eaLnBrk="0" hangingPunct="0">
                <a:defRPr>
                  <a:solidFill>
                    <a:schemeClr val="tx1"/>
                  </a:solidFill>
                  <a:latin typeface="Arial" panose="020B0604020202020204" pitchFamily="34" charset="0"/>
                </a:defRPr>
              </a:lvl1pPr>
              <a:lvl2pPr marL="742950" indent="-285750" defTabSz="449263" eaLnBrk="0" hangingPunct="0">
                <a:defRPr>
                  <a:solidFill>
                    <a:schemeClr val="tx1"/>
                  </a:solidFill>
                  <a:latin typeface="Arial" panose="020B0604020202020204" pitchFamily="34" charset="0"/>
                </a:defRPr>
              </a:lvl2pPr>
              <a:lvl3pPr marL="1143000" indent="-228600" defTabSz="449263" eaLnBrk="0" hangingPunct="0">
                <a:defRPr>
                  <a:solidFill>
                    <a:schemeClr val="tx1"/>
                  </a:solidFill>
                  <a:latin typeface="Arial" panose="020B0604020202020204" pitchFamily="34" charset="0"/>
                </a:defRPr>
              </a:lvl3pPr>
              <a:lvl4pPr marL="1600200" indent="-228600" defTabSz="449263" eaLnBrk="0" hangingPunct="0">
                <a:defRPr>
                  <a:solidFill>
                    <a:schemeClr val="tx1"/>
                  </a:solidFill>
                  <a:latin typeface="Arial" panose="020B0604020202020204" pitchFamily="34" charset="0"/>
                </a:defRPr>
              </a:lvl4pPr>
              <a:lvl5pPr marL="2057400" indent="-228600" defTabSz="449263" eaLnBrk="0" hangingPunct="0">
                <a:defRPr>
                  <a:solidFill>
                    <a:schemeClr val="tx1"/>
                  </a:solidFill>
                  <a:latin typeface="Arial" panose="020B0604020202020204" pitchFamily="34" charset="0"/>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defRPr>
              </a:lvl9pPr>
            </a:lstStyle>
            <a:p>
              <a:pPr>
                <a:lnSpc>
                  <a:spcPct val="86000"/>
                </a:lnSpc>
                <a:spcBef>
                  <a:spcPct val="50000"/>
                </a:spcBef>
                <a:buClr>
                  <a:srgbClr val="000000"/>
                </a:buClr>
                <a:buSzPct val="100000"/>
                <a:buFont typeface="Times New Roman" panose="02020603050405020304" pitchFamily="18" charset="0"/>
                <a:buNone/>
              </a:pPr>
              <a:r>
                <a:rPr lang="de-DE" altLang="de-DE" sz="2000" b="1" dirty="0"/>
                <a:t>Wechsel der Gesprächsgruppe (Variante 2)</a:t>
              </a:r>
            </a:p>
          </p:txBody>
        </p:sp>
        <p:sp>
          <p:nvSpPr>
            <p:cNvPr id="41990" name="Text Box 8"/>
            <p:cNvSpPr txBox="1">
              <a:spLocks noChangeArrowheads="1"/>
            </p:cNvSpPr>
            <p:nvPr/>
          </p:nvSpPr>
          <p:spPr bwMode="auto">
            <a:xfrm>
              <a:off x="3363558" y="2025650"/>
              <a:ext cx="5459412" cy="88900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defTabSz="449263" eaLnBrk="0" hangingPunct="0">
                <a:defRPr>
                  <a:solidFill>
                    <a:schemeClr val="tx1"/>
                  </a:solidFill>
                  <a:latin typeface="Arial" panose="020B0604020202020204" pitchFamily="34" charset="0"/>
                </a:defRPr>
              </a:lvl1pPr>
              <a:lvl2pPr marL="742950" indent="-285750" defTabSz="449263" eaLnBrk="0" hangingPunct="0">
                <a:defRPr>
                  <a:solidFill>
                    <a:schemeClr val="tx1"/>
                  </a:solidFill>
                  <a:latin typeface="Arial" panose="020B0604020202020204" pitchFamily="34" charset="0"/>
                </a:defRPr>
              </a:lvl2pPr>
              <a:lvl3pPr marL="1143000" indent="-228600" defTabSz="449263" eaLnBrk="0" hangingPunct="0">
                <a:defRPr>
                  <a:solidFill>
                    <a:schemeClr val="tx1"/>
                  </a:solidFill>
                  <a:latin typeface="Arial" panose="020B0604020202020204" pitchFamily="34" charset="0"/>
                </a:defRPr>
              </a:lvl3pPr>
              <a:lvl4pPr marL="1600200" indent="-228600" defTabSz="449263" eaLnBrk="0" hangingPunct="0">
                <a:defRPr>
                  <a:solidFill>
                    <a:schemeClr val="tx1"/>
                  </a:solidFill>
                  <a:latin typeface="Arial" panose="020B0604020202020204" pitchFamily="34" charset="0"/>
                </a:defRPr>
              </a:lvl4pPr>
              <a:lvl5pPr marL="2057400" indent="-228600" defTabSz="449263" eaLnBrk="0" hangingPunct="0">
                <a:defRPr>
                  <a:solidFill>
                    <a:schemeClr val="tx1"/>
                  </a:solidFill>
                  <a:latin typeface="Arial" panose="020B0604020202020204" pitchFamily="34" charset="0"/>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defRPr>
              </a:lvl9pPr>
            </a:lstStyle>
            <a:p>
              <a:pPr>
                <a:lnSpc>
                  <a:spcPct val="86000"/>
                </a:lnSpc>
                <a:buClr>
                  <a:srgbClr val="000000"/>
                </a:buClr>
                <a:buSzPct val="100000"/>
                <a:buFont typeface="Times New Roman" panose="02020603050405020304" pitchFamily="18" charset="0"/>
                <a:buNone/>
              </a:pPr>
              <a:r>
                <a:rPr lang="de-DE" altLang="de-DE" sz="2000" dirty="0"/>
                <a:t>Innerhalb eines Gruppenordners kann die Gesprächsgruppe wie folgt gewechselt werden:</a:t>
              </a:r>
            </a:p>
          </p:txBody>
        </p:sp>
      </p:gr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Grafik 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0638" y="646113"/>
            <a:ext cx="3729038" cy="559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3" name="Text Box 6"/>
          <p:cNvSpPr txBox="1">
            <a:spLocks noChangeArrowheads="1"/>
          </p:cNvSpPr>
          <p:nvPr/>
        </p:nvSpPr>
        <p:spPr bwMode="auto">
          <a:xfrm>
            <a:off x="0" y="646113"/>
            <a:ext cx="9144000" cy="379412"/>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defTabSz="449263" eaLnBrk="0" hangingPunct="0">
              <a:defRPr>
                <a:solidFill>
                  <a:schemeClr val="tx1"/>
                </a:solidFill>
                <a:latin typeface="Arial" panose="020B0604020202020204" pitchFamily="34" charset="0"/>
              </a:defRPr>
            </a:lvl1pPr>
            <a:lvl2pPr marL="742950" indent="-285750" defTabSz="449263" eaLnBrk="0" hangingPunct="0">
              <a:defRPr>
                <a:solidFill>
                  <a:schemeClr val="tx1"/>
                </a:solidFill>
                <a:latin typeface="Arial" panose="020B0604020202020204" pitchFamily="34" charset="0"/>
              </a:defRPr>
            </a:lvl2pPr>
            <a:lvl3pPr marL="1143000" indent="-228600" defTabSz="449263" eaLnBrk="0" hangingPunct="0">
              <a:defRPr>
                <a:solidFill>
                  <a:schemeClr val="tx1"/>
                </a:solidFill>
                <a:latin typeface="Arial" panose="020B0604020202020204" pitchFamily="34" charset="0"/>
              </a:defRPr>
            </a:lvl3pPr>
            <a:lvl4pPr marL="1600200" indent="-228600" defTabSz="449263" eaLnBrk="0" hangingPunct="0">
              <a:defRPr>
                <a:solidFill>
                  <a:schemeClr val="tx1"/>
                </a:solidFill>
                <a:latin typeface="Arial" panose="020B0604020202020204" pitchFamily="34" charset="0"/>
              </a:defRPr>
            </a:lvl4pPr>
            <a:lvl5pPr marL="2057400" indent="-228600" defTabSz="449263" eaLnBrk="0" hangingPunct="0">
              <a:defRPr>
                <a:solidFill>
                  <a:schemeClr val="tx1"/>
                </a:solidFill>
                <a:latin typeface="Arial" panose="020B0604020202020204" pitchFamily="34" charset="0"/>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defRPr>
            </a:lvl9pPr>
          </a:lstStyle>
          <a:p>
            <a:pPr algn="ctr">
              <a:lnSpc>
                <a:spcPct val="86000"/>
              </a:lnSpc>
              <a:spcBef>
                <a:spcPct val="50000"/>
              </a:spcBef>
              <a:buClr>
                <a:srgbClr val="000000"/>
              </a:buClr>
              <a:buSzPct val="100000"/>
              <a:buFont typeface="Times New Roman" panose="02020603050405020304" pitchFamily="18" charset="0"/>
              <a:buNone/>
            </a:pPr>
            <a:r>
              <a:rPr lang="de-DE" altLang="de-DE" sz="2200" b="1" u="sng"/>
              <a:t>Funktionen des Endgerätes</a:t>
            </a:r>
          </a:p>
        </p:txBody>
      </p:sp>
      <p:grpSp>
        <p:nvGrpSpPr>
          <p:cNvPr id="2" name="Gruppieren 1"/>
          <p:cNvGrpSpPr/>
          <p:nvPr/>
        </p:nvGrpSpPr>
        <p:grpSpPr>
          <a:xfrm>
            <a:off x="3207600" y="1306800"/>
            <a:ext cx="5710238" cy="3780649"/>
            <a:chOff x="3352800" y="1302544"/>
            <a:chExt cx="5710238" cy="3780649"/>
          </a:xfrm>
        </p:grpSpPr>
        <p:sp>
          <p:nvSpPr>
            <p:cNvPr id="114690" name="Text Box 2"/>
            <p:cNvSpPr txBox="1">
              <a:spLocks noChangeArrowheads="1"/>
            </p:cNvSpPr>
            <p:nvPr/>
          </p:nvSpPr>
          <p:spPr bwMode="auto">
            <a:xfrm>
              <a:off x="3352800" y="3203575"/>
              <a:ext cx="5710238" cy="1879618"/>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marL="342900" indent="-342900" defTabSz="449263" eaLnBrk="0" hangingPunct="0">
                <a:defRPr>
                  <a:solidFill>
                    <a:schemeClr val="tx1"/>
                  </a:solidFill>
                  <a:latin typeface="Arial" panose="020B0604020202020204" pitchFamily="34" charset="0"/>
                </a:defRPr>
              </a:lvl1pPr>
              <a:lvl2pPr marL="742950" indent="-285750" defTabSz="449263" eaLnBrk="0" hangingPunct="0">
                <a:defRPr>
                  <a:solidFill>
                    <a:schemeClr val="tx1"/>
                  </a:solidFill>
                  <a:latin typeface="Arial" panose="020B0604020202020204" pitchFamily="34" charset="0"/>
                </a:defRPr>
              </a:lvl2pPr>
              <a:lvl3pPr marL="1143000" indent="-228600" defTabSz="449263" eaLnBrk="0" hangingPunct="0">
                <a:defRPr>
                  <a:solidFill>
                    <a:schemeClr val="tx1"/>
                  </a:solidFill>
                  <a:latin typeface="Arial" panose="020B0604020202020204" pitchFamily="34" charset="0"/>
                </a:defRPr>
              </a:lvl3pPr>
              <a:lvl4pPr marL="1600200" indent="-228600" defTabSz="449263" eaLnBrk="0" hangingPunct="0">
                <a:defRPr>
                  <a:solidFill>
                    <a:schemeClr val="tx1"/>
                  </a:solidFill>
                  <a:latin typeface="Arial" panose="020B0604020202020204" pitchFamily="34" charset="0"/>
                </a:defRPr>
              </a:lvl4pPr>
              <a:lvl5pPr marL="2057400" indent="-228600" defTabSz="449263" eaLnBrk="0" hangingPunct="0">
                <a:defRPr>
                  <a:solidFill>
                    <a:schemeClr val="tx1"/>
                  </a:solidFill>
                  <a:latin typeface="Arial" panose="020B0604020202020204" pitchFamily="34" charset="0"/>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defRPr>
              </a:lvl9pPr>
            </a:lstStyle>
            <a:p>
              <a:pPr>
                <a:lnSpc>
                  <a:spcPct val="86000"/>
                </a:lnSpc>
                <a:spcBef>
                  <a:spcPct val="50000"/>
                </a:spcBef>
                <a:buClr>
                  <a:srgbClr val="000000"/>
                </a:buClr>
                <a:buSzPct val="100000"/>
                <a:buFont typeface="Arial" panose="020B0604020202020204" pitchFamily="34" charset="0"/>
                <a:buChar char="•"/>
              </a:pPr>
              <a:r>
                <a:rPr lang="de-DE" altLang="de-DE" sz="2000" dirty="0">
                  <a:solidFill>
                    <a:srgbClr val="0000FF"/>
                  </a:solidFill>
                </a:rPr>
                <a:t>Kontexttaste „Option“ 1x </a:t>
              </a:r>
              <a:r>
                <a:rPr lang="de-DE" altLang="de-DE" sz="2000" dirty="0"/>
                <a:t>drücken</a:t>
              </a:r>
              <a:endParaRPr lang="de-DE" altLang="de-DE" sz="2000" b="1" dirty="0">
                <a:solidFill>
                  <a:srgbClr val="FF0000"/>
                </a:solidFill>
              </a:endParaRPr>
            </a:p>
            <a:p>
              <a:pPr>
                <a:lnSpc>
                  <a:spcPct val="86000"/>
                </a:lnSpc>
                <a:spcBef>
                  <a:spcPct val="50000"/>
                </a:spcBef>
                <a:buClr>
                  <a:srgbClr val="000000"/>
                </a:buClr>
                <a:buSzPct val="100000"/>
                <a:buFont typeface="Arial" panose="020B0604020202020204" pitchFamily="34" charset="0"/>
                <a:buChar char="•"/>
              </a:pPr>
              <a:r>
                <a:rPr lang="de-DE" altLang="de-DE" sz="2000" dirty="0"/>
                <a:t>Ordner </a:t>
              </a:r>
              <a:r>
                <a:rPr lang="de-DE" altLang="de-DE" sz="2000" dirty="0">
                  <a:solidFill>
                    <a:srgbClr val="0000FF"/>
                  </a:solidFill>
                </a:rPr>
                <a:t>„</a:t>
              </a:r>
              <a:r>
                <a:rPr lang="de-DE" altLang="de-DE" sz="2000" dirty="0" err="1">
                  <a:solidFill>
                    <a:srgbClr val="0000FF"/>
                  </a:solidFill>
                </a:rPr>
                <a:t>Grp</a:t>
              </a:r>
              <a:r>
                <a:rPr lang="de-DE" altLang="de-DE" sz="2000" dirty="0">
                  <a:solidFill>
                    <a:srgbClr val="0000FF"/>
                  </a:solidFill>
                </a:rPr>
                <a:t> n. ABC“ wählen</a:t>
              </a:r>
              <a:endParaRPr lang="de-DE" altLang="de-DE" sz="2000" b="1" dirty="0">
                <a:solidFill>
                  <a:srgbClr val="FF0000"/>
                </a:solidFill>
              </a:endParaRPr>
            </a:p>
            <a:p>
              <a:pPr>
                <a:lnSpc>
                  <a:spcPct val="86000"/>
                </a:lnSpc>
                <a:spcBef>
                  <a:spcPct val="50000"/>
                </a:spcBef>
                <a:buClr>
                  <a:srgbClr val="000000"/>
                </a:buClr>
                <a:buSzPct val="100000"/>
                <a:buFont typeface="Arial" panose="020B0604020202020204" pitchFamily="34" charset="0"/>
                <a:buChar char="•"/>
              </a:pPr>
              <a:r>
                <a:rPr lang="de-DE" altLang="de-DE" sz="2000" dirty="0"/>
                <a:t>mit </a:t>
              </a:r>
              <a:r>
                <a:rPr lang="de-DE" altLang="de-DE" sz="2000" dirty="0">
                  <a:solidFill>
                    <a:srgbClr val="0000FF"/>
                  </a:solidFill>
                </a:rPr>
                <a:t>Navigationstasten hoch/runter</a:t>
              </a:r>
              <a:r>
                <a:rPr lang="de-DE" altLang="de-DE" sz="2000" dirty="0"/>
                <a:t> </a:t>
              </a:r>
              <a:r>
                <a:rPr lang="de-DE" altLang="de-DE" sz="2000" dirty="0">
                  <a:solidFill>
                    <a:srgbClr val="0000FF"/>
                  </a:solidFill>
                </a:rPr>
                <a:t>Gesprächsgruppe wählen</a:t>
              </a:r>
              <a:endParaRPr lang="de-DE" altLang="de-DE" sz="2000" dirty="0"/>
            </a:p>
            <a:p>
              <a:pPr>
                <a:lnSpc>
                  <a:spcPct val="86000"/>
                </a:lnSpc>
                <a:spcBef>
                  <a:spcPct val="50000"/>
                </a:spcBef>
                <a:buClr>
                  <a:srgbClr val="000000"/>
                </a:buClr>
                <a:buSzPct val="100000"/>
                <a:buFont typeface="Times New Roman" panose="02020603050405020304" pitchFamily="18" charset="0"/>
                <a:buAutoNum type="arabicParenR"/>
              </a:pPr>
              <a:endParaRPr lang="de-DE" altLang="de-DE" sz="2000" dirty="0"/>
            </a:p>
          </p:txBody>
        </p:sp>
        <p:sp>
          <p:nvSpPr>
            <p:cNvPr id="43012" name="Text Box 3"/>
            <p:cNvSpPr txBox="1">
              <a:spLocks noChangeArrowheads="1"/>
            </p:cNvSpPr>
            <p:nvPr/>
          </p:nvSpPr>
          <p:spPr bwMode="auto">
            <a:xfrm>
              <a:off x="3352800" y="1302544"/>
              <a:ext cx="4164012" cy="623887"/>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defTabSz="449263" eaLnBrk="0" hangingPunct="0">
                <a:defRPr>
                  <a:solidFill>
                    <a:schemeClr val="tx1"/>
                  </a:solidFill>
                  <a:latin typeface="Arial" panose="020B0604020202020204" pitchFamily="34" charset="0"/>
                </a:defRPr>
              </a:lvl1pPr>
              <a:lvl2pPr marL="742950" indent="-285750" defTabSz="449263" eaLnBrk="0" hangingPunct="0">
                <a:defRPr>
                  <a:solidFill>
                    <a:schemeClr val="tx1"/>
                  </a:solidFill>
                  <a:latin typeface="Arial" panose="020B0604020202020204" pitchFamily="34" charset="0"/>
                </a:defRPr>
              </a:lvl2pPr>
              <a:lvl3pPr marL="1143000" indent="-228600" defTabSz="449263" eaLnBrk="0" hangingPunct="0">
                <a:defRPr>
                  <a:solidFill>
                    <a:schemeClr val="tx1"/>
                  </a:solidFill>
                  <a:latin typeface="Arial" panose="020B0604020202020204" pitchFamily="34" charset="0"/>
                </a:defRPr>
              </a:lvl3pPr>
              <a:lvl4pPr marL="1600200" indent="-228600" defTabSz="449263" eaLnBrk="0" hangingPunct="0">
                <a:defRPr>
                  <a:solidFill>
                    <a:schemeClr val="tx1"/>
                  </a:solidFill>
                  <a:latin typeface="Arial" panose="020B0604020202020204" pitchFamily="34" charset="0"/>
                </a:defRPr>
              </a:lvl4pPr>
              <a:lvl5pPr marL="2057400" indent="-228600" defTabSz="449263" eaLnBrk="0" hangingPunct="0">
                <a:defRPr>
                  <a:solidFill>
                    <a:schemeClr val="tx1"/>
                  </a:solidFill>
                  <a:latin typeface="Arial" panose="020B0604020202020204" pitchFamily="34" charset="0"/>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defRPr>
              </a:lvl9pPr>
            </a:lstStyle>
            <a:p>
              <a:pPr>
                <a:lnSpc>
                  <a:spcPct val="86000"/>
                </a:lnSpc>
                <a:spcBef>
                  <a:spcPct val="50000"/>
                </a:spcBef>
                <a:buClr>
                  <a:srgbClr val="000000"/>
                </a:buClr>
                <a:buSzPct val="100000"/>
                <a:buFont typeface="Times New Roman" panose="02020603050405020304" pitchFamily="18" charset="0"/>
                <a:buNone/>
              </a:pPr>
              <a:r>
                <a:rPr lang="de-DE" altLang="de-DE" sz="2000" b="1" dirty="0"/>
                <a:t>Wechsel der Gesprächsgruppe (Variante 3)</a:t>
              </a:r>
            </a:p>
          </p:txBody>
        </p:sp>
        <p:sp>
          <p:nvSpPr>
            <p:cNvPr id="43014" name="Text Box 8"/>
            <p:cNvSpPr txBox="1">
              <a:spLocks noChangeArrowheads="1"/>
            </p:cNvSpPr>
            <p:nvPr/>
          </p:nvSpPr>
          <p:spPr bwMode="auto">
            <a:xfrm>
              <a:off x="3352800" y="1972674"/>
              <a:ext cx="5459412" cy="88900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defTabSz="449263" eaLnBrk="0" hangingPunct="0">
                <a:defRPr>
                  <a:solidFill>
                    <a:schemeClr val="tx1"/>
                  </a:solidFill>
                  <a:latin typeface="Arial" panose="020B0604020202020204" pitchFamily="34" charset="0"/>
                </a:defRPr>
              </a:lvl1pPr>
              <a:lvl2pPr marL="742950" indent="-285750" defTabSz="449263" eaLnBrk="0" hangingPunct="0">
                <a:defRPr>
                  <a:solidFill>
                    <a:schemeClr val="tx1"/>
                  </a:solidFill>
                  <a:latin typeface="Arial" panose="020B0604020202020204" pitchFamily="34" charset="0"/>
                </a:defRPr>
              </a:lvl2pPr>
              <a:lvl3pPr marL="1143000" indent="-228600" defTabSz="449263" eaLnBrk="0" hangingPunct="0">
                <a:defRPr>
                  <a:solidFill>
                    <a:schemeClr val="tx1"/>
                  </a:solidFill>
                  <a:latin typeface="Arial" panose="020B0604020202020204" pitchFamily="34" charset="0"/>
                </a:defRPr>
              </a:lvl3pPr>
              <a:lvl4pPr marL="1600200" indent="-228600" defTabSz="449263" eaLnBrk="0" hangingPunct="0">
                <a:defRPr>
                  <a:solidFill>
                    <a:schemeClr val="tx1"/>
                  </a:solidFill>
                  <a:latin typeface="Arial" panose="020B0604020202020204" pitchFamily="34" charset="0"/>
                </a:defRPr>
              </a:lvl4pPr>
              <a:lvl5pPr marL="2057400" indent="-228600" defTabSz="449263" eaLnBrk="0" hangingPunct="0">
                <a:defRPr>
                  <a:solidFill>
                    <a:schemeClr val="tx1"/>
                  </a:solidFill>
                  <a:latin typeface="Arial" panose="020B0604020202020204" pitchFamily="34" charset="0"/>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defRPr>
              </a:lvl9pPr>
            </a:lstStyle>
            <a:p>
              <a:pPr>
                <a:lnSpc>
                  <a:spcPct val="86000"/>
                </a:lnSpc>
                <a:buClr>
                  <a:srgbClr val="000000"/>
                </a:buClr>
                <a:buSzPct val="100000"/>
                <a:buFont typeface="Times New Roman" panose="02020603050405020304" pitchFamily="18" charset="0"/>
                <a:buNone/>
              </a:pPr>
              <a:r>
                <a:rPr lang="de-DE" altLang="de-DE" sz="2000" dirty="0"/>
                <a:t>Innerhalb eines Gruppenordners kann die Gesprächsgruppe wie folgt gewechselt werden:</a:t>
              </a:r>
            </a:p>
          </p:txBody>
        </p:sp>
      </p:gr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Grafik 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0638" y="646113"/>
            <a:ext cx="3729038" cy="559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7" name="Text Box 4"/>
          <p:cNvSpPr txBox="1">
            <a:spLocks noChangeArrowheads="1"/>
          </p:cNvSpPr>
          <p:nvPr/>
        </p:nvSpPr>
        <p:spPr bwMode="auto">
          <a:xfrm>
            <a:off x="0" y="646113"/>
            <a:ext cx="9144000" cy="379412"/>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defTabSz="449263" eaLnBrk="0" hangingPunct="0">
              <a:defRPr>
                <a:solidFill>
                  <a:schemeClr val="tx1"/>
                </a:solidFill>
                <a:latin typeface="Arial" panose="020B0604020202020204" pitchFamily="34" charset="0"/>
              </a:defRPr>
            </a:lvl1pPr>
            <a:lvl2pPr marL="742950" indent="-285750" defTabSz="449263" eaLnBrk="0" hangingPunct="0">
              <a:defRPr>
                <a:solidFill>
                  <a:schemeClr val="tx1"/>
                </a:solidFill>
                <a:latin typeface="Arial" panose="020B0604020202020204" pitchFamily="34" charset="0"/>
              </a:defRPr>
            </a:lvl2pPr>
            <a:lvl3pPr marL="1143000" indent="-228600" defTabSz="449263" eaLnBrk="0" hangingPunct="0">
              <a:defRPr>
                <a:solidFill>
                  <a:schemeClr val="tx1"/>
                </a:solidFill>
                <a:latin typeface="Arial" panose="020B0604020202020204" pitchFamily="34" charset="0"/>
              </a:defRPr>
            </a:lvl3pPr>
            <a:lvl4pPr marL="1600200" indent="-228600" defTabSz="449263" eaLnBrk="0" hangingPunct="0">
              <a:defRPr>
                <a:solidFill>
                  <a:schemeClr val="tx1"/>
                </a:solidFill>
                <a:latin typeface="Arial" panose="020B0604020202020204" pitchFamily="34" charset="0"/>
              </a:defRPr>
            </a:lvl4pPr>
            <a:lvl5pPr marL="2057400" indent="-228600" defTabSz="449263" eaLnBrk="0" hangingPunct="0">
              <a:defRPr>
                <a:solidFill>
                  <a:schemeClr val="tx1"/>
                </a:solidFill>
                <a:latin typeface="Arial" panose="020B0604020202020204" pitchFamily="34" charset="0"/>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defRPr>
            </a:lvl9pPr>
          </a:lstStyle>
          <a:p>
            <a:pPr algn="ctr">
              <a:lnSpc>
                <a:spcPct val="86000"/>
              </a:lnSpc>
              <a:spcBef>
                <a:spcPct val="50000"/>
              </a:spcBef>
              <a:buClr>
                <a:srgbClr val="000000"/>
              </a:buClr>
              <a:buSzPct val="100000"/>
              <a:buFont typeface="Times New Roman" panose="02020603050405020304" pitchFamily="18" charset="0"/>
              <a:buNone/>
            </a:pPr>
            <a:r>
              <a:rPr lang="de-DE" altLang="de-DE" sz="2200" b="1" u="sng"/>
              <a:t>Funktionen des Endgerätes</a:t>
            </a:r>
          </a:p>
        </p:txBody>
      </p:sp>
      <p:grpSp>
        <p:nvGrpSpPr>
          <p:cNvPr id="2" name="Gruppieren 1"/>
          <p:cNvGrpSpPr/>
          <p:nvPr/>
        </p:nvGrpSpPr>
        <p:grpSpPr>
          <a:xfrm>
            <a:off x="3207600" y="1306800"/>
            <a:ext cx="5459412" cy="3751280"/>
            <a:chOff x="3576638" y="1268413"/>
            <a:chExt cx="5459412" cy="3751280"/>
          </a:xfrm>
        </p:grpSpPr>
        <p:sp>
          <p:nvSpPr>
            <p:cNvPr id="115714" name="Text Box 2"/>
            <p:cNvSpPr txBox="1">
              <a:spLocks noChangeArrowheads="1"/>
            </p:cNvSpPr>
            <p:nvPr/>
          </p:nvSpPr>
          <p:spPr bwMode="auto">
            <a:xfrm>
              <a:off x="3603625" y="3140075"/>
              <a:ext cx="4883150" cy="1879618"/>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marL="342900" indent="-342900" defTabSz="449263" eaLnBrk="0" hangingPunct="0">
                <a:defRPr>
                  <a:solidFill>
                    <a:schemeClr val="tx1"/>
                  </a:solidFill>
                  <a:latin typeface="Arial" panose="020B0604020202020204" pitchFamily="34" charset="0"/>
                </a:defRPr>
              </a:lvl1pPr>
              <a:lvl2pPr marL="742950" indent="-285750" defTabSz="449263" eaLnBrk="0" hangingPunct="0">
                <a:defRPr>
                  <a:solidFill>
                    <a:schemeClr val="tx1"/>
                  </a:solidFill>
                  <a:latin typeface="Arial" panose="020B0604020202020204" pitchFamily="34" charset="0"/>
                </a:defRPr>
              </a:lvl2pPr>
              <a:lvl3pPr marL="1143000" indent="-228600" defTabSz="449263" eaLnBrk="0" hangingPunct="0">
                <a:defRPr>
                  <a:solidFill>
                    <a:schemeClr val="tx1"/>
                  </a:solidFill>
                  <a:latin typeface="Arial" panose="020B0604020202020204" pitchFamily="34" charset="0"/>
                </a:defRPr>
              </a:lvl3pPr>
              <a:lvl4pPr marL="1600200" indent="-228600" defTabSz="449263" eaLnBrk="0" hangingPunct="0">
                <a:defRPr>
                  <a:solidFill>
                    <a:schemeClr val="tx1"/>
                  </a:solidFill>
                  <a:latin typeface="Arial" panose="020B0604020202020204" pitchFamily="34" charset="0"/>
                </a:defRPr>
              </a:lvl4pPr>
              <a:lvl5pPr marL="2057400" indent="-228600" defTabSz="449263" eaLnBrk="0" hangingPunct="0">
                <a:defRPr>
                  <a:solidFill>
                    <a:schemeClr val="tx1"/>
                  </a:solidFill>
                  <a:latin typeface="Arial" panose="020B0604020202020204" pitchFamily="34" charset="0"/>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defRPr>
              </a:lvl9pPr>
            </a:lstStyle>
            <a:p>
              <a:pPr>
                <a:lnSpc>
                  <a:spcPct val="86000"/>
                </a:lnSpc>
                <a:spcBef>
                  <a:spcPct val="50000"/>
                </a:spcBef>
                <a:buClr>
                  <a:srgbClr val="000000"/>
                </a:buClr>
                <a:buSzPct val="100000"/>
                <a:buFont typeface="Arial" panose="020B0604020202020204" pitchFamily="34" charset="0"/>
                <a:buChar char="•"/>
              </a:pPr>
              <a:r>
                <a:rPr lang="de-DE" altLang="de-DE" sz="2000" dirty="0">
                  <a:solidFill>
                    <a:srgbClr val="0000FF"/>
                  </a:solidFill>
                </a:rPr>
                <a:t>Kontexttaste „Option“ 1x </a:t>
              </a:r>
              <a:r>
                <a:rPr lang="de-DE" altLang="de-DE" sz="2000" dirty="0"/>
                <a:t>drücken</a:t>
              </a:r>
            </a:p>
            <a:p>
              <a:pPr>
                <a:lnSpc>
                  <a:spcPct val="86000"/>
                </a:lnSpc>
                <a:spcBef>
                  <a:spcPct val="50000"/>
                </a:spcBef>
                <a:buClr>
                  <a:srgbClr val="000000"/>
                </a:buClr>
                <a:buSzPct val="100000"/>
                <a:buFont typeface="Arial" panose="020B0604020202020204" pitchFamily="34" charset="0"/>
                <a:buChar char="•"/>
              </a:pPr>
              <a:r>
                <a:rPr lang="de-DE" altLang="de-DE" sz="2000" dirty="0"/>
                <a:t>Ordner</a:t>
              </a:r>
              <a:r>
                <a:rPr lang="de-DE" altLang="de-DE" sz="2000" dirty="0">
                  <a:solidFill>
                    <a:srgbClr val="0000FF"/>
                  </a:solidFill>
                </a:rPr>
                <a:t> „Ordner“ wählen</a:t>
              </a:r>
              <a:endParaRPr lang="de-DE" altLang="de-DE" sz="2000" dirty="0"/>
            </a:p>
            <a:p>
              <a:pPr>
                <a:lnSpc>
                  <a:spcPct val="86000"/>
                </a:lnSpc>
                <a:spcBef>
                  <a:spcPct val="50000"/>
                </a:spcBef>
                <a:buClr>
                  <a:srgbClr val="000000"/>
                </a:buClr>
                <a:buSzPct val="100000"/>
                <a:buFont typeface="Arial" panose="020B0604020202020204" pitchFamily="34" charset="0"/>
                <a:buChar char="•"/>
              </a:pPr>
              <a:r>
                <a:rPr lang="de-DE" altLang="de-DE" sz="2000" dirty="0"/>
                <a:t>Mit </a:t>
              </a:r>
              <a:r>
                <a:rPr lang="de-DE" altLang="de-DE" sz="2000" dirty="0">
                  <a:solidFill>
                    <a:srgbClr val="0000FF"/>
                  </a:solidFill>
                </a:rPr>
                <a:t>Navigationstasten hoch/runter</a:t>
              </a:r>
              <a:br>
                <a:rPr lang="de-DE" altLang="de-DE" sz="2000" dirty="0">
                  <a:solidFill>
                    <a:srgbClr val="0000FF"/>
                  </a:solidFill>
                </a:rPr>
              </a:br>
              <a:r>
                <a:rPr lang="de-DE" altLang="de-DE" sz="2000" dirty="0"/>
                <a:t>Gruppenordner wählen</a:t>
              </a:r>
            </a:p>
            <a:p>
              <a:pPr>
                <a:lnSpc>
                  <a:spcPct val="86000"/>
                </a:lnSpc>
                <a:spcBef>
                  <a:spcPct val="50000"/>
                </a:spcBef>
                <a:buClr>
                  <a:srgbClr val="000000"/>
                </a:buClr>
                <a:buSzPct val="100000"/>
              </a:pPr>
              <a:endParaRPr lang="de-DE" altLang="de-DE" sz="2000" dirty="0">
                <a:solidFill>
                  <a:srgbClr val="FF0000"/>
                </a:solidFill>
              </a:endParaRPr>
            </a:p>
          </p:txBody>
        </p:sp>
        <p:sp>
          <p:nvSpPr>
            <p:cNvPr id="44036" name="Text Box 3"/>
            <p:cNvSpPr txBox="1">
              <a:spLocks noChangeArrowheads="1"/>
            </p:cNvSpPr>
            <p:nvPr/>
          </p:nvSpPr>
          <p:spPr bwMode="auto">
            <a:xfrm>
              <a:off x="3576638" y="1268413"/>
              <a:ext cx="4164012" cy="354012"/>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defTabSz="449263" eaLnBrk="0" hangingPunct="0">
                <a:defRPr>
                  <a:solidFill>
                    <a:schemeClr val="tx1"/>
                  </a:solidFill>
                  <a:latin typeface="Arial" panose="020B0604020202020204" pitchFamily="34" charset="0"/>
                </a:defRPr>
              </a:lvl1pPr>
              <a:lvl2pPr marL="742950" indent="-285750" defTabSz="449263" eaLnBrk="0" hangingPunct="0">
                <a:defRPr>
                  <a:solidFill>
                    <a:schemeClr val="tx1"/>
                  </a:solidFill>
                  <a:latin typeface="Arial" panose="020B0604020202020204" pitchFamily="34" charset="0"/>
                </a:defRPr>
              </a:lvl2pPr>
              <a:lvl3pPr marL="1143000" indent="-228600" defTabSz="449263" eaLnBrk="0" hangingPunct="0">
                <a:defRPr>
                  <a:solidFill>
                    <a:schemeClr val="tx1"/>
                  </a:solidFill>
                  <a:latin typeface="Arial" panose="020B0604020202020204" pitchFamily="34" charset="0"/>
                </a:defRPr>
              </a:lvl3pPr>
              <a:lvl4pPr marL="1600200" indent="-228600" defTabSz="449263" eaLnBrk="0" hangingPunct="0">
                <a:defRPr>
                  <a:solidFill>
                    <a:schemeClr val="tx1"/>
                  </a:solidFill>
                  <a:latin typeface="Arial" panose="020B0604020202020204" pitchFamily="34" charset="0"/>
                </a:defRPr>
              </a:lvl4pPr>
              <a:lvl5pPr marL="2057400" indent="-228600" defTabSz="449263" eaLnBrk="0" hangingPunct="0">
                <a:defRPr>
                  <a:solidFill>
                    <a:schemeClr val="tx1"/>
                  </a:solidFill>
                  <a:latin typeface="Arial" panose="020B0604020202020204" pitchFamily="34" charset="0"/>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defRPr>
              </a:lvl9pPr>
            </a:lstStyle>
            <a:p>
              <a:pPr>
                <a:lnSpc>
                  <a:spcPct val="86000"/>
                </a:lnSpc>
                <a:spcBef>
                  <a:spcPct val="50000"/>
                </a:spcBef>
                <a:buClr>
                  <a:srgbClr val="000000"/>
                </a:buClr>
                <a:buSzPct val="100000"/>
                <a:buFont typeface="Times New Roman" panose="02020603050405020304" pitchFamily="18" charset="0"/>
                <a:buNone/>
              </a:pPr>
              <a:r>
                <a:rPr lang="de-DE" altLang="de-DE" sz="2000" b="1" dirty="0"/>
                <a:t>Wechsel des Gruppenordners</a:t>
              </a:r>
            </a:p>
          </p:txBody>
        </p:sp>
        <p:sp>
          <p:nvSpPr>
            <p:cNvPr id="44038" name="Text Box 6"/>
            <p:cNvSpPr txBox="1">
              <a:spLocks noChangeArrowheads="1"/>
            </p:cNvSpPr>
            <p:nvPr/>
          </p:nvSpPr>
          <p:spPr bwMode="auto">
            <a:xfrm>
              <a:off x="3576638" y="1841500"/>
              <a:ext cx="5459412" cy="623888"/>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defTabSz="449263" eaLnBrk="0" hangingPunct="0">
                <a:defRPr>
                  <a:solidFill>
                    <a:schemeClr val="tx1"/>
                  </a:solidFill>
                  <a:latin typeface="Arial" panose="020B0604020202020204" pitchFamily="34" charset="0"/>
                </a:defRPr>
              </a:lvl1pPr>
              <a:lvl2pPr marL="742950" indent="-285750" defTabSz="449263" eaLnBrk="0" hangingPunct="0">
                <a:defRPr>
                  <a:solidFill>
                    <a:schemeClr val="tx1"/>
                  </a:solidFill>
                  <a:latin typeface="Arial" panose="020B0604020202020204" pitchFamily="34" charset="0"/>
                </a:defRPr>
              </a:lvl2pPr>
              <a:lvl3pPr marL="1143000" indent="-228600" defTabSz="449263" eaLnBrk="0" hangingPunct="0">
                <a:defRPr>
                  <a:solidFill>
                    <a:schemeClr val="tx1"/>
                  </a:solidFill>
                  <a:latin typeface="Arial" panose="020B0604020202020204" pitchFamily="34" charset="0"/>
                </a:defRPr>
              </a:lvl3pPr>
              <a:lvl4pPr marL="1600200" indent="-228600" defTabSz="449263" eaLnBrk="0" hangingPunct="0">
                <a:defRPr>
                  <a:solidFill>
                    <a:schemeClr val="tx1"/>
                  </a:solidFill>
                  <a:latin typeface="Arial" panose="020B0604020202020204" pitchFamily="34" charset="0"/>
                </a:defRPr>
              </a:lvl4pPr>
              <a:lvl5pPr marL="2057400" indent="-228600" defTabSz="449263" eaLnBrk="0" hangingPunct="0">
                <a:defRPr>
                  <a:solidFill>
                    <a:schemeClr val="tx1"/>
                  </a:solidFill>
                  <a:latin typeface="Arial" panose="020B0604020202020204" pitchFamily="34" charset="0"/>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defRPr>
              </a:lvl9pPr>
            </a:lstStyle>
            <a:p>
              <a:pPr>
                <a:lnSpc>
                  <a:spcPct val="86000"/>
                </a:lnSpc>
                <a:buClr>
                  <a:srgbClr val="000000"/>
                </a:buClr>
                <a:buSzPct val="100000"/>
                <a:buFont typeface="Times New Roman" panose="02020603050405020304" pitchFamily="18" charset="0"/>
                <a:buNone/>
              </a:pPr>
              <a:r>
                <a:rPr lang="de-DE" altLang="de-DE" sz="2000"/>
                <a:t>In der Betriebsart TMO wird der Gruppenordner wie folgt gewechselt:</a:t>
              </a:r>
            </a:p>
          </p:txBody>
        </p:sp>
      </p:gr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02" name="Grafik 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0638" y="646113"/>
            <a:ext cx="3729038" cy="559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05" name="Text Box 4"/>
          <p:cNvSpPr txBox="1">
            <a:spLocks noChangeArrowheads="1"/>
          </p:cNvSpPr>
          <p:nvPr/>
        </p:nvSpPr>
        <p:spPr bwMode="auto">
          <a:xfrm>
            <a:off x="-20638" y="300041"/>
            <a:ext cx="9144000" cy="379412"/>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defTabSz="449263" eaLnBrk="0" hangingPunct="0">
              <a:defRPr>
                <a:solidFill>
                  <a:schemeClr val="tx1"/>
                </a:solidFill>
                <a:latin typeface="Arial" panose="020B0604020202020204" pitchFamily="34" charset="0"/>
              </a:defRPr>
            </a:lvl1pPr>
            <a:lvl2pPr marL="742950" indent="-285750" defTabSz="449263" eaLnBrk="0" hangingPunct="0">
              <a:defRPr>
                <a:solidFill>
                  <a:schemeClr val="tx1"/>
                </a:solidFill>
                <a:latin typeface="Arial" panose="020B0604020202020204" pitchFamily="34" charset="0"/>
              </a:defRPr>
            </a:lvl2pPr>
            <a:lvl3pPr marL="1143000" indent="-228600" defTabSz="449263" eaLnBrk="0" hangingPunct="0">
              <a:defRPr>
                <a:solidFill>
                  <a:schemeClr val="tx1"/>
                </a:solidFill>
                <a:latin typeface="Arial" panose="020B0604020202020204" pitchFamily="34" charset="0"/>
              </a:defRPr>
            </a:lvl3pPr>
            <a:lvl4pPr marL="1600200" indent="-228600" defTabSz="449263" eaLnBrk="0" hangingPunct="0">
              <a:defRPr>
                <a:solidFill>
                  <a:schemeClr val="tx1"/>
                </a:solidFill>
                <a:latin typeface="Arial" panose="020B0604020202020204" pitchFamily="34" charset="0"/>
              </a:defRPr>
            </a:lvl4pPr>
            <a:lvl5pPr marL="2057400" indent="-228600" defTabSz="449263" eaLnBrk="0" hangingPunct="0">
              <a:defRPr>
                <a:solidFill>
                  <a:schemeClr val="tx1"/>
                </a:solidFill>
                <a:latin typeface="Arial" panose="020B0604020202020204" pitchFamily="34" charset="0"/>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defRPr>
            </a:lvl9pPr>
          </a:lstStyle>
          <a:p>
            <a:pPr algn="ctr">
              <a:lnSpc>
                <a:spcPct val="86000"/>
              </a:lnSpc>
              <a:spcBef>
                <a:spcPct val="50000"/>
              </a:spcBef>
              <a:buClr>
                <a:srgbClr val="000000"/>
              </a:buClr>
              <a:buSzPct val="100000"/>
              <a:buFont typeface="Times New Roman" panose="02020603050405020304" pitchFamily="18" charset="0"/>
              <a:buNone/>
            </a:pPr>
            <a:r>
              <a:rPr lang="de-DE" altLang="de-DE" sz="2200" b="1" u="sng" dirty="0"/>
              <a:t>Funktionen des Endgerätes</a:t>
            </a:r>
          </a:p>
        </p:txBody>
      </p:sp>
      <p:grpSp>
        <p:nvGrpSpPr>
          <p:cNvPr id="2" name="Gruppieren 1"/>
          <p:cNvGrpSpPr/>
          <p:nvPr/>
        </p:nvGrpSpPr>
        <p:grpSpPr>
          <a:xfrm>
            <a:off x="3233696" y="1128284"/>
            <a:ext cx="5540375" cy="4914287"/>
            <a:chOff x="3576638" y="1268413"/>
            <a:chExt cx="5540375" cy="4914287"/>
          </a:xfrm>
        </p:grpSpPr>
        <p:sp>
          <p:nvSpPr>
            <p:cNvPr id="115714" name="Text Box 2"/>
            <p:cNvSpPr txBox="1">
              <a:spLocks noChangeArrowheads="1"/>
            </p:cNvSpPr>
            <p:nvPr/>
          </p:nvSpPr>
          <p:spPr bwMode="auto">
            <a:xfrm>
              <a:off x="3576638" y="2518619"/>
              <a:ext cx="5540375" cy="3664081"/>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marL="342900" indent="-342900" defTabSz="449263" eaLnBrk="0" hangingPunct="0">
                <a:defRPr>
                  <a:solidFill>
                    <a:schemeClr val="tx1"/>
                  </a:solidFill>
                  <a:latin typeface="Arial" panose="020B0604020202020204" pitchFamily="34" charset="0"/>
                </a:defRPr>
              </a:lvl1pPr>
              <a:lvl2pPr marL="800100" indent="-342900" defTabSz="449263" eaLnBrk="0" hangingPunct="0">
                <a:defRPr>
                  <a:solidFill>
                    <a:schemeClr val="tx1"/>
                  </a:solidFill>
                  <a:latin typeface="Arial" panose="020B0604020202020204" pitchFamily="34" charset="0"/>
                </a:defRPr>
              </a:lvl2pPr>
              <a:lvl3pPr marL="1257300" indent="-342900" defTabSz="449263" eaLnBrk="0" hangingPunct="0">
                <a:defRPr>
                  <a:solidFill>
                    <a:schemeClr val="tx1"/>
                  </a:solidFill>
                  <a:latin typeface="Arial" panose="020B0604020202020204" pitchFamily="34" charset="0"/>
                </a:defRPr>
              </a:lvl3pPr>
              <a:lvl4pPr marL="1714500" indent="-342900" defTabSz="449263" eaLnBrk="0" hangingPunct="0">
                <a:defRPr>
                  <a:solidFill>
                    <a:schemeClr val="tx1"/>
                  </a:solidFill>
                  <a:latin typeface="Arial" panose="020B0604020202020204" pitchFamily="34" charset="0"/>
                </a:defRPr>
              </a:lvl4pPr>
              <a:lvl5pPr marL="2171700" indent="-342900" defTabSz="449263" eaLnBrk="0" hangingPunct="0">
                <a:defRPr>
                  <a:solidFill>
                    <a:schemeClr val="tx1"/>
                  </a:solidFill>
                  <a:latin typeface="Arial" panose="020B0604020202020204" pitchFamily="34" charset="0"/>
                </a:defRPr>
              </a:lvl5pPr>
              <a:lvl6pPr marL="2628900" indent="-342900" defTabSz="449263" eaLnBrk="0" fontAlgn="base" hangingPunct="0">
                <a:spcBef>
                  <a:spcPct val="0"/>
                </a:spcBef>
                <a:spcAft>
                  <a:spcPct val="0"/>
                </a:spcAft>
                <a:defRPr>
                  <a:solidFill>
                    <a:schemeClr val="tx1"/>
                  </a:solidFill>
                  <a:latin typeface="Arial" panose="020B0604020202020204" pitchFamily="34" charset="0"/>
                </a:defRPr>
              </a:lvl6pPr>
              <a:lvl7pPr marL="3086100" indent="-342900" defTabSz="449263" eaLnBrk="0" fontAlgn="base" hangingPunct="0">
                <a:spcBef>
                  <a:spcPct val="0"/>
                </a:spcBef>
                <a:spcAft>
                  <a:spcPct val="0"/>
                </a:spcAft>
                <a:defRPr>
                  <a:solidFill>
                    <a:schemeClr val="tx1"/>
                  </a:solidFill>
                  <a:latin typeface="Arial" panose="020B0604020202020204" pitchFamily="34" charset="0"/>
                </a:defRPr>
              </a:lvl7pPr>
              <a:lvl8pPr marL="3543300" indent="-342900" defTabSz="449263" eaLnBrk="0" fontAlgn="base" hangingPunct="0">
                <a:spcBef>
                  <a:spcPct val="0"/>
                </a:spcBef>
                <a:spcAft>
                  <a:spcPct val="0"/>
                </a:spcAft>
                <a:defRPr>
                  <a:solidFill>
                    <a:schemeClr val="tx1"/>
                  </a:solidFill>
                  <a:latin typeface="Arial" panose="020B0604020202020204" pitchFamily="34" charset="0"/>
                </a:defRPr>
              </a:lvl8pPr>
              <a:lvl9pPr marL="4000500" indent="-342900" defTabSz="449263" eaLnBrk="0" fontAlgn="base" hangingPunct="0">
                <a:spcBef>
                  <a:spcPct val="0"/>
                </a:spcBef>
                <a:spcAft>
                  <a:spcPct val="0"/>
                </a:spcAft>
                <a:defRPr>
                  <a:solidFill>
                    <a:schemeClr val="tx1"/>
                  </a:solidFill>
                  <a:latin typeface="Arial" panose="020B0604020202020204" pitchFamily="34" charset="0"/>
                </a:defRPr>
              </a:lvl9pPr>
            </a:lstStyle>
            <a:p>
              <a:pPr>
                <a:lnSpc>
                  <a:spcPct val="86000"/>
                </a:lnSpc>
                <a:spcBef>
                  <a:spcPct val="50000"/>
                </a:spcBef>
                <a:buClr>
                  <a:srgbClr val="000000"/>
                </a:buClr>
                <a:buSzPct val="100000"/>
                <a:buFont typeface="Times New Roman" panose="02020603050405020304" pitchFamily="18" charset="0"/>
                <a:buNone/>
              </a:pPr>
              <a:r>
                <a:rPr lang="de-DE" altLang="de-DE" sz="2000" dirty="0"/>
                <a:t>Abspeichern:</a:t>
              </a:r>
            </a:p>
            <a:p>
              <a:pPr marL="0" indent="0">
                <a:lnSpc>
                  <a:spcPct val="86000"/>
                </a:lnSpc>
                <a:spcBef>
                  <a:spcPct val="50000"/>
                </a:spcBef>
                <a:buClr>
                  <a:srgbClr val="000000"/>
                </a:buClr>
                <a:buSzPct val="100000"/>
                <a:buFont typeface="Times New Roman" panose="02020603050405020304" pitchFamily="18" charset="0"/>
                <a:buNone/>
              </a:pPr>
              <a:r>
                <a:rPr lang="de-DE" altLang="de-DE" sz="2000" dirty="0">
                  <a:solidFill>
                    <a:srgbClr val="0000FF"/>
                  </a:solidFill>
                </a:rPr>
                <a:t>Menü </a:t>
              </a:r>
              <a:r>
                <a:rPr lang="de-DE" altLang="de-DE" sz="2000" dirty="0" smtClean="0">
                  <a:solidFill>
                    <a:srgbClr val="0000FF"/>
                  </a:solidFill>
                </a:rPr>
                <a:t>– </a:t>
              </a:r>
              <a:r>
                <a:rPr lang="de-DE" altLang="de-DE" sz="2000" dirty="0">
                  <a:solidFill>
                    <a:srgbClr val="0000FF"/>
                  </a:solidFill>
                </a:rPr>
                <a:t>Favoriten – </a:t>
              </a:r>
              <a:r>
                <a:rPr lang="de-DE" altLang="de-DE" sz="2000" dirty="0" smtClean="0">
                  <a:solidFill>
                    <a:srgbClr val="0000FF"/>
                  </a:solidFill>
                </a:rPr>
                <a:t>Favoriten-Ordner auswählen - Gruppe hinzufügen </a:t>
              </a:r>
              <a:r>
                <a:rPr lang="de-DE" altLang="de-DE" sz="2000" dirty="0">
                  <a:solidFill>
                    <a:srgbClr val="0000FF"/>
                  </a:solidFill>
                </a:rPr>
                <a:t>– </a:t>
              </a:r>
              <a:r>
                <a:rPr lang="de-DE" altLang="de-DE" sz="2000" dirty="0" smtClean="0">
                  <a:solidFill>
                    <a:srgbClr val="0000FF"/>
                  </a:solidFill>
                </a:rPr>
                <a:t>über Rufgruppen-Optionen die Rufgruppe </a:t>
              </a:r>
              <a:r>
                <a:rPr lang="de-DE" altLang="de-DE" sz="2000" dirty="0">
                  <a:solidFill>
                    <a:srgbClr val="0000FF"/>
                  </a:solidFill>
                </a:rPr>
                <a:t>hinzufügen</a:t>
              </a:r>
              <a:br>
                <a:rPr lang="de-DE" altLang="de-DE" sz="2000" dirty="0">
                  <a:solidFill>
                    <a:srgbClr val="0000FF"/>
                  </a:solidFill>
                </a:rPr>
              </a:br>
              <a:r>
                <a:rPr lang="de-DE" altLang="de-DE" sz="2000" dirty="0" smtClean="0">
                  <a:solidFill>
                    <a:srgbClr val="0000FF"/>
                  </a:solidFill>
                </a:rPr>
                <a:t/>
              </a:r>
              <a:br>
                <a:rPr lang="de-DE" altLang="de-DE" sz="2000" dirty="0" smtClean="0">
                  <a:solidFill>
                    <a:srgbClr val="0000FF"/>
                  </a:solidFill>
                </a:rPr>
              </a:br>
              <a:r>
                <a:rPr lang="de-DE" altLang="de-DE" sz="2000" dirty="0" smtClean="0"/>
                <a:t>Löschen</a:t>
              </a:r>
              <a:r>
                <a:rPr lang="de-DE" altLang="de-DE" sz="2000" dirty="0"/>
                <a:t>:</a:t>
              </a:r>
            </a:p>
            <a:p>
              <a:pPr marL="0" indent="0">
                <a:lnSpc>
                  <a:spcPct val="86000"/>
                </a:lnSpc>
                <a:spcBef>
                  <a:spcPct val="50000"/>
                </a:spcBef>
                <a:buClr>
                  <a:srgbClr val="000000"/>
                </a:buClr>
                <a:buSzPct val="100000"/>
              </a:pPr>
              <a:r>
                <a:rPr lang="de-DE" altLang="de-DE" sz="2000" dirty="0">
                  <a:solidFill>
                    <a:srgbClr val="0000FF"/>
                  </a:solidFill>
                </a:rPr>
                <a:t>Menü </a:t>
              </a:r>
              <a:r>
                <a:rPr lang="de-DE" altLang="de-DE" sz="2000" dirty="0" smtClean="0">
                  <a:solidFill>
                    <a:srgbClr val="0000FF"/>
                  </a:solidFill>
                </a:rPr>
                <a:t>– Favoriten </a:t>
              </a:r>
              <a:r>
                <a:rPr lang="de-DE" altLang="de-DE" sz="2000" dirty="0">
                  <a:solidFill>
                    <a:srgbClr val="0000FF"/>
                  </a:solidFill>
                </a:rPr>
                <a:t>– Favoriten-Ordner </a:t>
              </a:r>
              <a:r>
                <a:rPr lang="de-DE" altLang="de-DE" sz="2000" dirty="0" smtClean="0">
                  <a:solidFill>
                    <a:srgbClr val="0000FF"/>
                  </a:solidFill>
                </a:rPr>
                <a:t>auswählen - zu löschende Rufgruppe </a:t>
              </a:r>
              <a:r>
                <a:rPr lang="de-DE" altLang="de-DE" sz="2000" dirty="0">
                  <a:solidFill>
                    <a:srgbClr val="0000FF"/>
                  </a:solidFill>
                </a:rPr>
                <a:t>auswählen  - Löschen bestätigen</a:t>
              </a:r>
              <a:endParaRPr lang="de-DE" altLang="de-DE" sz="2000" dirty="0"/>
            </a:p>
            <a:p>
              <a:pPr>
                <a:lnSpc>
                  <a:spcPct val="86000"/>
                </a:lnSpc>
                <a:spcBef>
                  <a:spcPct val="50000"/>
                </a:spcBef>
                <a:buClr>
                  <a:srgbClr val="000000"/>
                </a:buClr>
                <a:buSzPct val="100000"/>
                <a:buFont typeface="Wingdings" panose="05000000000000000000" pitchFamily="2" charset="2"/>
                <a:buChar char="Ø"/>
              </a:pPr>
              <a:r>
                <a:rPr lang="de-DE" altLang="de-DE" dirty="0"/>
                <a:t>Bei angelegten Favoriten: </a:t>
              </a:r>
              <a:r>
                <a:rPr lang="de-DE" altLang="de-DE" dirty="0" smtClean="0"/>
                <a:t>Pfeiltaste </a:t>
              </a:r>
              <a:r>
                <a:rPr lang="de-DE" altLang="de-DE" dirty="0"/>
                <a:t>nach oben = direkter Wechsel in den Ordner „Favoriten“</a:t>
              </a:r>
            </a:p>
          </p:txBody>
        </p:sp>
        <p:sp>
          <p:nvSpPr>
            <p:cNvPr id="102404" name="Text Box 3"/>
            <p:cNvSpPr txBox="1">
              <a:spLocks noChangeArrowheads="1"/>
            </p:cNvSpPr>
            <p:nvPr/>
          </p:nvSpPr>
          <p:spPr bwMode="auto">
            <a:xfrm>
              <a:off x="3576638" y="1268413"/>
              <a:ext cx="4164012" cy="354012"/>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defTabSz="449263" eaLnBrk="0" hangingPunct="0">
                <a:defRPr>
                  <a:solidFill>
                    <a:schemeClr val="tx1"/>
                  </a:solidFill>
                  <a:latin typeface="Arial" panose="020B0604020202020204" pitchFamily="34" charset="0"/>
                </a:defRPr>
              </a:lvl1pPr>
              <a:lvl2pPr marL="742950" indent="-285750" defTabSz="449263" eaLnBrk="0" hangingPunct="0">
                <a:defRPr>
                  <a:solidFill>
                    <a:schemeClr val="tx1"/>
                  </a:solidFill>
                  <a:latin typeface="Arial" panose="020B0604020202020204" pitchFamily="34" charset="0"/>
                </a:defRPr>
              </a:lvl2pPr>
              <a:lvl3pPr marL="1143000" indent="-228600" defTabSz="449263" eaLnBrk="0" hangingPunct="0">
                <a:defRPr>
                  <a:solidFill>
                    <a:schemeClr val="tx1"/>
                  </a:solidFill>
                  <a:latin typeface="Arial" panose="020B0604020202020204" pitchFamily="34" charset="0"/>
                </a:defRPr>
              </a:lvl3pPr>
              <a:lvl4pPr marL="1600200" indent="-228600" defTabSz="449263" eaLnBrk="0" hangingPunct="0">
                <a:defRPr>
                  <a:solidFill>
                    <a:schemeClr val="tx1"/>
                  </a:solidFill>
                  <a:latin typeface="Arial" panose="020B0604020202020204" pitchFamily="34" charset="0"/>
                </a:defRPr>
              </a:lvl4pPr>
              <a:lvl5pPr marL="2057400" indent="-228600" defTabSz="449263" eaLnBrk="0" hangingPunct="0">
                <a:defRPr>
                  <a:solidFill>
                    <a:schemeClr val="tx1"/>
                  </a:solidFill>
                  <a:latin typeface="Arial" panose="020B0604020202020204" pitchFamily="34" charset="0"/>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defRPr>
              </a:lvl9pPr>
            </a:lstStyle>
            <a:p>
              <a:pPr>
                <a:lnSpc>
                  <a:spcPct val="86000"/>
                </a:lnSpc>
                <a:spcBef>
                  <a:spcPct val="50000"/>
                </a:spcBef>
                <a:buClr>
                  <a:srgbClr val="000000"/>
                </a:buClr>
                <a:buSzPct val="100000"/>
                <a:buFont typeface="Times New Roman" panose="02020603050405020304" pitchFamily="18" charset="0"/>
                <a:buNone/>
              </a:pPr>
              <a:r>
                <a:rPr lang="de-DE" altLang="de-DE" sz="2000" b="1" dirty="0"/>
                <a:t>Favoritengruppen:</a:t>
              </a:r>
            </a:p>
          </p:txBody>
        </p:sp>
        <p:sp>
          <p:nvSpPr>
            <p:cNvPr id="102406" name="Text Box 6"/>
            <p:cNvSpPr txBox="1">
              <a:spLocks noChangeArrowheads="1"/>
            </p:cNvSpPr>
            <p:nvPr/>
          </p:nvSpPr>
          <p:spPr bwMode="auto">
            <a:xfrm>
              <a:off x="3576638" y="1699863"/>
              <a:ext cx="5459412" cy="888578"/>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defTabSz="449263" eaLnBrk="0" hangingPunct="0">
                <a:defRPr>
                  <a:solidFill>
                    <a:schemeClr val="tx1"/>
                  </a:solidFill>
                  <a:latin typeface="Arial" panose="020B0604020202020204" pitchFamily="34" charset="0"/>
                </a:defRPr>
              </a:lvl1pPr>
              <a:lvl2pPr marL="742950" indent="-285750" defTabSz="449263" eaLnBrk="0" hangingPunct="0">
                <a:defRPr>
                  <a:solidFill>
                    <a:schemeClr val="tx1"/>
                  </a:solidFill>
                  <a:latin typeface="Arial" panose="020B0604020202020204" pitchFamily="34" charset="0"/>
                </a:defRPr>
              </a:lvl2pPr>
              <a:lvl3pPr marL="1143000" indent="-228600" defTabSz="449263" eaLnBrk="0" hangingPunct="0">
                <a:defRPr>
                  <a:solidFill>
                    <a:schemeClr val="tx1"/>
                  </a:solidFill>
                  <a:latin typeface="Arial" panose="020B0604020202020204" pitchFamily="34" charset="0"/>
                </a:defRPr>
              </a:lvl3pPr>
              <a:lvl4pPr marL="1600200" indent="-228600" defTabSz="449263" eaLnBrk="0" hangingPunct="0">
                <a:defRPr>
                  <a:solidFill>
                    <a:schemeClr val="tx1"/>
                  </a:solidFill>
                  <a:latin typeface="Arial" panose="020B0604020202020204" pitchFamily="34" charset="0"/>
                </a:defRPr>
              </a:lvl4pPr>
              <a:lvl5pPr marL="2057400" indent="-228600" defTabSz="449263" eaLnBrk="0" hangingPunct="0">
                <a:defRPr>
                  <a:solidFill>
                    <a:schemeClr val="tx1"/>
                  </a:solidFill>
                  <a:latin typeface="Arial" panose="020B0604020202020204" pitchFamily="34" charset="0"/>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defRPr>
              </a:lvl9pPr>
            </a:lstStyle>
            <a:p>
              <a:pPr>
                <a:lnSpc>
                  <a:spcPct val="86000"/>
                </a:lnSpc>
                <a:buClr>
                  <a:srgbClr val="000000"/>
                </a:buClr>
                <a:buSzPct val="100000"/>
                <a:buFont typeface="Times New Roman" panose="02020603050405020304" pitchFamily="18" charset="0"/>
                <a:buNone/>
              </a:pPr>
              <a:r>
                <a:rPr lang="de-DE" altLang="de-DE" sz="2000" dirty="0"/>
                <a:t>Häufig verwendete Rufgruppen können als Favorit unter „Favoriten“ abgespeichert werden.</a:t>
              </a:r>
            </a:p>
          </p:txBody>
        </p:sp>
      </p:gr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Grafik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0638" y="646113"/>
            <a:ext cx="3729038" cy="559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60" name="Text Box 4"/>
          <p:cNvSpPr txBox="1">
            <a:spLocks noChangeArrowheads="1"/>
          </p:cNvSpPr>
          <p:nvPr/>
        </p:nvSpPr>
        <p:spPr bwMode="auto">
          <a:xfrm>
            <a:off x="0" y="646113"/>
            <a:ext cx="9144000" cy="379412"/>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defTabSz="449263" eaLnBrk="0" hangingPunct="0">
              <a:defRPr>
                <a:solidFill>
                  <a:schemeClr val="tx1"/>
                </a:solidFill>
                <a:latin typeface="Arial" panose="020B0604020202020204" pitchFamily="34" charset="0"/>
              </a:defRPr>
            </a:lvl1pPr>
            <a:lvl2pPr marL="742950" indent="-285750" defTabSz="449263" eaLnBrk="0" hangingPunct="0">
              <a:defRPr>
                <a:solidFill>
                  <a:schemeClr val="tx1"/>
                </a:solidFill>
                <a:latin typeface="Arial" panose="020B0604020202020204" pitchFamily="34" charset="0"/>
              </a:defRPr>
            </a:lvl2pPr>
            <a:lvl3pPr marL="1143000" indent="-228600" defTabSz="449263" eaLnBrk="0" hangingPunct="0">
              <a:defRPr>
                <a:solidFill>
                  <a:schemeClr val="tx1"/>
                </a:solidFill>
                <a:latin typeface="Arial" panose="020B0604020202020204" pitchFamily="34" charset="0"/>
              </a:defRPr>
            </a:lvl3pPr>
            <a:lvl4pPr marL="1600200" indent="-228600" defTabSz="449263" eaLnBrk="0" hangingPunct="0">
              <a:defRPr>
                <a:solidFill>
                  <a:schemeClr val="tx1"/>
                </a:solidFill>
                <a:latin typeface="Arial" panose="020B0604020202020204" pitchFamily="34" charset="0"/>
              </a:defRPr>
            </a:lvl4pPr>
            <a:lvl5pPr marL="2057400" indent="-228600" defTabSz="449263" eaLnBrk="0" hangingPunct="0">
              <a:defRPr>
                <a:solidFill>
                  <a:schemeClr val="tx1"/>
                </a:solidFill>
                <a:latin typeface="Arial" panose="020B0604020202020204" pitchFamily="34" charset="0"/>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defRPr>
            </a:lvl9pPr>
          </a:lstStyle>
          <a:p>
            <a:pPr algn="ctr">
              <a:lnSpc>
                <a:spcPct val="86000"/>
              </a:lnSpc>
              <a:spcBef>
                <a:spcPct val="50000"/>
              </a:spcBef>
              <a:buClr>
                <a:srgbClr val="000000"/>
              </a:buClr>
              <a:buSzPct val="100000"/>
              <a:buFont typeface="Times New Roman" panose="02020603050405020304" pitchFamily="18" charset="0"/>
              <a:buNone/>
            </a:pPr>
            <a:r>
              <a:rPr lang="de-DE" altLang="de-DE" sz="2200" b="1" u="sng"/>
              <a:t>Funktionen des Endgerätes</a:t>
            </a:r>
          </a:p>
        </p:txBody>
      </p:sp>
      <p:grpSp>
        <p:nvGrpSpPr>
          <p:cNvPr id="2" name="Gruppieren 1"/>
          <p:cNvGrpSpPr/>
          <p:nvPr/>
        </p:nvGrpSpPr>
        <p:grpSpPr>
          <a:xfrm>
            <a:off x="3207600" y="1628800"/>
            <a:ext cx="5976664" cy="2229342"/>
            <a:chOff x="2987824" y="1340109"/>
            <a:chExt cx="5976664" cy="2229342"/>
          </a:xfrm>
        </p:grpSpPr>
        <p:sp>
          <p:nvSpPr>
            <p:cNvPr id="45059" name="Text Box 3"/>
            <p:cNvSpPr txBox="1">
              <a:spLocks noChangeArrowheads="1"/>
            </p:cNvSpPr>
            <p:nvPr/>
          </p:nvSpPr>
          <p:spPr bwMode="auto">
            <a:xfrm>
              <a:off x="2987824" y="1340109"/>
              <a:ext cx="4164012" cy="359202"/>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defTabSz="449263" eaLnBrk="0" hangingPunct="0">
                <a:defRPr>
                  <a:solidFill>
                    <a:schemeClr val="tx1"/>
                  </a:solidFill>
                  <a:latin typeface="Arial" panose="020B0604020202020204" pitchFamily="34" charset="0"/>
                </a:defRPr>
              </a:lvl1pPr>
              <a:lvl2pPr marL="742950" indent="-285750" defTabSz="449263" eaLnBrk="0" hangingPunct="0">
                <a:defRPr>
                  <a:solidFill>
                    <a:schemeClr val="tx1"/>
                  </a:solidFill>
                  <a:latin typeface="Arial" panose="020B0604020202020204" pitchFamily="34" charset="0"/>
                </a:defRPr>
              </a:lvl2pPr>
              <a:lvl3pPr marL="1143000" indent="-228600" defTabSz="449263" eaLnBrk="0" hangingPunct="0">
                <a:defRPr>
                  <a:solidFill>
                    <a:schemeClr val="tx1"/>
                  </a:solidFill>
                  <a:latin typeface="Arial" panose="020B0604020202020204" pitchFamily="34" charset="0"/>
                </a:defRPr>
              </a:lvl3pPr>
              <a:lvl4pPr marL="1600200" indent="-228600" defTabSz="449263" eaLnBrk="0" hangingPunct="0">
                <a:defRPr>
                  <a:solidFill>
                    <a:schemeClr val="tx1"/>
                  </a:solidFill>
                  <a:latin typeface="Arial" panose="020B0604020202020204" pitchFamily="34" charset="0"/>
                </a:defRPr>
              </a:lvl4pPr>
              <a:lvl5pPr marL="2057400" indent="-228600" defTabSz="449263" eaLnBrk="0" hangingPunct="0">
                <a:defRPr>
                  <a:solidFill>
                    <a:schemeClr val="tx1"/>
                  </a:solidFill>
                  <a:latin typeface="Arial" panose="020B0604020202020204" pitchFamily="34" charset="0"/>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defRPr>
              </a:lvl9pPr>
            </a:lstStyle>
            <a:p>
              <a:pPr>
                <a:lnSpc>
                  <a:spcPct val="86000"/>
                </a:lnSpc>
                <a:spcBef>
                  <a:spcPct val="50000"/>
                </a:spcBef>
                <a:buClr>
                  <a:srgbClr val="000000"/>
                </a:buClr>
                <a:buSzPct val="100000"/>
                <a:buFont typeface="Times New Roman" panose="02020603050405020304" pitchFamily="18" charset="0"/>
                <a:buNone/>
              </a:pPr>
              <a:r>
                <a:rPr lang="de-DE" altLang="de-DE" sz="2000" b="1" dirty="0"/>
                <a:t>Status versenden</a:t>
              </a:r>
            </a:p>
          </p:txBody>
        </p:sp>
        <p:sp>
          <p:nvSpPr>
            <p:cNvPr id="116742" name="Text Box 6"/>
            <p:cNvSpPr txBox="1">
              <a:spLocks noChangeArrowheads="1"/>
            </p:cNvSpPr>
            <p:nvPr/>
          </p:nvSpPr>
          <p:spPr bwMode="auto">
            <a:xfrm>
              <a:off x="2987824" y="1954521"/>
              <a:ext cx="5976664" cy="161493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000" tIns="46800" rIns="90000" bIns="46800">
              <a:spAutoFit/>
            </a:bodyPr>
            <a:lstStyle>
              <a:lvl1pPr marL="342900" indent="-342900" defTabSz="449263" eaLnBrk="0" hangingPunct="0">
                <a:defRPr>
                  <a:solidFill>
                    <a:schemeClr val="tx1"/>
                  </a:solidFill>
                  <a:latin typeface="Arial" panose="020B0604020202020204" pitchFamily="34" charset="0"/>
                </a:defRPr>
              </a:lvl1pPr>
              <a:lvl2pPr marL="742950" indent="-285750" defTabSz="449263" eaLnBrk="0" hangingPunct="0">
                <a:defRPr>
                  <a:solidFill>
                    <a:schemeClr val="tx1"/>
                  </a:solidFill>
                  <a:latin typeface="Arial" panose="020B0604020202020204" pitchFamily="34" charset="0"/>
                </a:defRPr>
              </a:lvl2pPr>
              <a:lvl3pPr marL="1143000" indent="-228600" defTabSz="449263" eaLnBrk="0" hangingPunct="0">
                <a:defRPr>
                  <a:solidFill>
                    <a:schemeClr val="tx1"/>
                  </a:solidFill>
                  <a:latin typeface="Arial" panose="020B0604020202020204" pitchFamily="34" charset="0"/>
                </a:defRPr>
              </a:lvl3pPr>
              <a:lvl4pPr marL="1600200" indent="-228600" defTabSz="449263" eaLnBrk="0" hangingPunct="0">
                <a:defRPr>
                  <a:solidFill>
                    <a:schemeClr val="tx1"/>
                  </a:solidFill>
                  <a:latin typeface="Arial" panose="020B0604020202020204" pitchFamily="34" charset="0"/>
                </a:defRPr>
              </a:lvl4pPr>
              <a:lvl5pPr marL="2057400" indent="-228600" defTabSz="449263" eaLnBrk="0" hangingPunct="0">
                <a:defRPr>
                  <a:solidFill>
                    <a:schemeClr val="tx1"/>
                  </a:solidFill>
                  <a:latin typeface="Arial" panose="020B0604020202020204" pitchFamily="34" charset="0"/>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defRPr>
              </a:lvl9pPr>
            </a:lstStyle>
            <a:p>
              <a:pPr>
                <a:lnSpc>
                  <a:spcPct val="86000"/>
                </a:lnSpc>
                <a:spcBef>
                  <a:spcPct val="50000"/>
                </a:spcBef>
                <a:buClr>
                  <a:srgbClr val="000000"/>
                </a:buClr>
                <a:buSzPct val="100000"/>
                <a:buFont typeface="Times New Roman" panose="02020603050405020304" pitchFamily="18" charset="0"/>
                <a:buNone/>
              </a:pPr>
              <a:r>
                <a:rPr lang="de-DE" altLang="de-DE" sz="2000" dirty="0"/>
                <a:t>Der Status wird im TMO über die am Endgerät </a:t>
              </a:r>
            </a:p>
            <a:p>
              <a:pPr>
                <a:lnSpc>
                  <a:spcPct val="86000"/>
                </a:lnSpc>
                <a:spcBef>
                  <a:spcPct val="50000"/>
                </a:spcBef>
                <a:buClr>
                  <a:srgbClr val="000000"/>
                </a:buClr>
                <a:buSzPct val="100000"/>
                <a:buFont typeface="Times New Roman" panose="02020603050405020304" pitchFamily="18" charset="0"/>
                <a:buNone/>
              </a:pPr>
              <a:r>
                <a:rPr lang="de-DE" altLang="de-DE" sz="2000" dirty="0"/>
                <a:t>aktivierte Rufgruppe automatisch in die jeweils</a:t>
              </a:r>
            </a:p>
            <a:p>
              <a:pPr>
                <a:lnSpc>
                  <a:spcPct val="86000"/>
                </a:lnSpc>
                <a:spcBef>
                  <a:spcPct val="50000"/>
                </a:spcBef>
                <a:buClr>
                  <a:srgbClr val="000000"/>
                </a:buClr>
                <a:buSzPct val="100000"/>
                <a:buFont typeface="Times New Roman" panose="02020603050405020304" pitchFamily="18" charset="0"/>
                <a:buNone/>
              </a:pPr>
              <a:r>
                <a:rPr lang="de-DE" altLang="de-DE" sz="2000" dirty="0"/>
                <a:t>örtlich zuständige BOS-spezifische </a:t>
              </a:r>
            </a:p>
            <a:p>
              <a:pPr>
                <a:lnSpc>
                  <a:spcPct val="86000"/>
                </a:lnSpc>
                <a:spcBef>
                  <a:spcPct val="50000"/>
                </a:spcBef>
                <a:buClr>
                  <a:srgbClr val="000000"/>
                </a:buClr>
                <a:buSzPct val="100000"/>
                <a:buFont typeface="Times New Roman" panose="02020603050405020304" pitchFamily="18" charset="0"/>
                <a:buNone/>
              </a:pPr>
              <a:r>
                <a:rPr lang="de-DE" altLang="de-DE" sz="2000" dirty="0"/>
                <a:t>niedersächsische Leitstelle gesendet.</a:t>
              </a:r>
            </a:p>
          </p:txBody>
        </p:sp>
      </p:gr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Grafik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646113"/>
            <a:ext cx="3729038" cy="559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4" name="Text Box 3"/>
          <p:cNvSpPr txBox="1">
            <a:spLocks noChangeArrowheads="1"/>
          </p:cNvSpPr>
          <p:nvPr/>
        </p:nvSpPr>
        <p:spPr bwMode="auto">
          <a:xfrm>
            <a:off x="0" y="266701"/>
            <a:ext cx="9144000" cy="379412"/>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defTabSz="449263" eaLnBrk="0" hangingPunct="0">
              <a:defRPr>
                <a:solidFill>
                  <a:schemeClr val="tx1"/>
                </a:solidFill>
                <a:latin typeface="Arial" panose="020B0604020202020204" pitchFamily="34" charset="0"/>
              </a:defRPr>
            </a:lvl1pPr>
            <a:lvl2pPr marL="742950" indent="-285750" defTabSz="449263" eaLnBrk="0" hangingPunct="0">
              <a:defRPr>
                <a:solidFill>
                  <a:schemeClr val="tx1"/>
                </a:solidFill>
                <a:latin typeface="Arial" panose="020B0604020202020204" pitchFamily="34" charset="0"/>
              </a:defRPr>
            </a:lvl2pPr>
            <a:lvl3pPr marL="1143000" indent="-228600" defTabSz="449263" eaLnBrk="0" hangingPunct="0">
              <a:defRPr>
                <a:solidFill>
                  <a:schemeClr val="tx1"/>
                </a:solidFill>
                <a:latin typeface="Arial" panose="020B0604020202020204" pitchFamily="34" charset="0"/>
              </a:defRPr>
            </a:lvl3pPr>
            <a:lvl4pPr marL="1600200" indent="-228600" defTabSz="449263" eaLnBrk="0" hangingPunct="0">
              <a:defRPr>
                <a:solidFill>
                  <a:schemeClr val="tx1"/>
                </a:solidFill>
                <a:latin typeface="Arial" panose="020B0604020202020204" pitchFamily="34" charset="0"/>
              </a:defRPr>
            </a:lvl4pPr>
            <a:lvl5pPr marL="2057400" indent="-228600" defTabSz="449263" eaLnBrk="0" hangingPunct="0">
              <a:defRPr>
                <a:solidFill>
                  <a:schemeClr val="tx1"/>
                </a:solidFill>
                <a:latin typeface="Arial" panose="020B0604020202020204" pitchFamily="34" charset="0"/>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defRPr>
            </a:lvl9pPr>
          </a:lstStyle>
          <a:p>
            <a:pPr algn="ctr">
              <a:lnSpc>
                <a:spcPct val="86000"/>
              </a:lnSpc>
              <a:spcBef>
                <a:spcPct val="50000"/>
              </a:spcBef>
              <a:buClr>
                <a:srgbClr val="000000"/>
              </a:buClr>
              <a:buSzPct val="100000"/>
              <a:buFont typeface="Times New Roman" panose="02020603050405020304" pitchFamily="18" charset="0"/>
              <a:buNone/>
            </a:pPr>
            <a:r>
              <a:rPr lang="de-DE" altLang="de-DE" sz="2200" b="1" u="sng" dirty="0"/>
              <a:t>Funktionen des Endgerätes</a:t>
            </a:r>
          </a:p>
        </p:txBody>
      </p:sp>
      <p:grpSp>
        <p:nvGrpSpPr>
          <p:cNvPr id="2" name="Gruppieren 1"/>
          <p:cNvGrpSpPr/>
          <p:nvPr/>
        </p:nvGrpSpPr>
        <p:grpSpPr>
          <a:xfrm>
            <a:off x="3203848" y="1073420"/>
            <a:ext cx="5544616" cy="4580781"/>
            <a:chOff x="3116045" y="1245074"/>
            <a:chExt cx="5544616" cy="4580781"/>
          </a:xfrm>
        </p:grpSpPr>
        <p:sp>
          <p:nvSpPr>
            <p:cNvPr id="46083" name="Text Box 2"/>
            <p:cNvSpPr txBox="1">
              <a:spLocks noChangeArrowheads="1"/>
            </p:cNvSpPr>
            <p:nvPr/>
          </p:nvSpPr>
          <p:spPr bwMode="auto">
            <a:xfrm>
              <a:off x="3116045" y="1245074"/>
              <a:ext cx="4164012" cy="359202"/>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defTabSz="449263" eaLnBrk="0" hangingPunct="0">
                <a:defRPr>
                  <a:solidFill>
                    <a:schemeClr val="tx1"/>
                  </a:solidFill>
                  <a:latin typeface="Arial" panose="020B0604020202020204" pitchFamily="34" charset="0"/>
                </a:defRPr>
              </a:lvl1pPr>
              <a:lvl2pPr marL="742950" indent="-285750" defTabSz="449263" eaLnBrk="0" hangingPunct="0">
                <a:defRPr>
                  <a:solidFill>
                    <a:schemeClr val="tx1"/>
                  </a:solidFill>
                  <a:latin typeface="Arial" panose="020B0604020202020204" pitchFamily="34" charset="0"/>
                </a:defRPr>
              </a:lvl2pPr>
              <a:lvl3pPr marL="1143000" indent="-228600" defTabSz="449263" eaLnBrk="0" hangingPunct="0">
                <a:defRPr>
                  <a:solidFill>
                    <a:schemeClr val="tx1"/>
                  </a:solidFill>
                  <a:latin typeface="Arial" panose="020B0604020202020204" pitchFamily="34" charset="0"/>
                </a:defRPr>
              </a:lvl3pPr>
              <a:lvl4pPr marL="1600200" indent="-228600" defTabSz="449263" eaLnBrk="0" hangingPunct="0">
                <a:defRPr>
                  <a:solidFill>
                    <a:schemeClr val="tx1"/>
                  </a:solidFill>
                  <a:latin typeface="Arial" panose="020B0604020202020204" pitchFamily="34" charset="0"/>
                </a:defRPr>
              </a:lvl4pPr>
              <a:lvl5pPr marL="2057400" indent="-228600" defTabSz="449263" eaLnBrk="0" hangingPunct="0">
                <a:defRPr>
                  <a:solidFill>
                    <a:schemeClr val="tx1"/>
                  </a:solidFill>
                  <a:latin typeface="Arial" panose="020B0604020202020204" pitchFamily="34" charset="0"/>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defRPr>
              </a:lvl9pPr>
            </a:lstStyle>
            <a:p>
              <a:pPr>
                <a:lnSpc>
                  <a:spcPct val="86000"/>
                </a:lnSpc>
                <a:spcBef>
                  <a:spcPct val="50000"/>
                </a:spcBef>
                <a:buClr>
                  <a:srgbClr val="000000"/>
                </a:buClr>
                <a:buSzPct val="100000"/>
                <a:buFont typeface="Times New Roman" panose="02020603050405020304" pitchFamily="18" charset="0"/>
                <a:buNone/>
              </a:pPr>
              <a:r>
                <a:rPr lang="de-DE" altLang="de-DE" sz="2000" b="1" dirty="0"/>
                <a:t>Tastenbelegung (für Status)</a:t>
              </a:r>
            </a:p>
          </p:txBody>
        </p:sp>
        <p:sp>
          <p:nvSpPr>
            <p:cNvPr id="46085" name="Text Box 7"/>
            <p:cNvSpPr txBox="1">
              <a:spLocks noChangeArrowheads="1"/>
            </p:cNvSpPr>
            <p:nvPr/>
          </p:nvSpPr>
          <p:spPr bwMode="auto">
            <a:xfrm>
              <a:off x="3116045" y="1793982"/>
              <a:ext cx="5544616" cy="40318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de-DE" altLang="de-DE" sz="1600" dirty="0"/>
                <a:t>0 = Priorisierter Sprechwunsch</a:t>
              </a:r>
            </a:p>
            <a:p>
              <a:pPr eaLnBrk="1" hangingPunct="1">
                <a:spcBef>
                  <a:spcPct val="50000"/>
                </a:spcBef>
              </a:pPr>
              <a:r>
                <a:rPr lang="de-DE" altLang="de-DE" sz="1600" dirty="0"/>
                <a:t>1 = Einsatzbereit auf Funk</a:t>
              </a:r>
            </a:p>
            <a:p>
              <a:pPr eaLnBrk="1" hangingPunct="1">
                <a:spcBef>
                  <a:spcPct val="50000"/>
                </a:spcBef>
              </a:pPr>
              <a:r>
                <a:rPr lang="de-DE" altLang="de-DE" sz="1600" dirty="0"/>
                <a:t>2 = Einsatzbereit auf Wache</a:t>
              </a:r>
            </a:p>
            <a:p>
              <a:pPr eaLnBrk="1" hangingPunct="1">
                <a:spcBef>
                  <a:spcPct val="50000"/>
                </a:spcBef>
              </a:pPr>
              <a:r>
                <a:rPr lang="de-DE" altLang="de-DE" sz="1600" dirty="0"/>
                <a:t>3 = Einsatzauftrag übernommen</a:t>
              </a:r>
            </a:p>
            <a:p>
              <a:pPr eaLnBrk="1" hangingPunct="1">
                <a:spcBef>
                  <a:spcPct val="50000"/>
                </a:spcBef>
              </a:pPr>
              <a:r>
                <a:rPr lang="de-DE" altLang="de-DE" sz="1600" dirty="0"/>
                <a:t>4 = Am Einsatzort eingetroffen</a:t>
              </a:r>
            </a:p>
            <a:p>
              <a:pPr eaLnBrk="1" hangingPunct="1">
                <a:spcBef>
                  <a:spcPct val="50000"/>
                </a:spcBef>
              </a:pPr>
              <a:r>
                <a:rPr lang="de-DE" altLang="de-DE" sz="1600" dirty="0"/>
                <a:t>5 = Sprechwunsch (einsatzbezogen)</a:t>
              </a:r>
            </a:p>
            <a:p>
              <a:pPr eaLnBrk="1" hangingPunct="1">
                <a:spcBef>
                  <a:spcPct val="50000"/>
                </a:spcBef>
              </a:pPr>
              <a:r>
                <a:rPr lang="de-DE" altLang="de-DE" sz="1600" dirty="0"/>
                <a:t>6 = Nicht einsatzbereit</a:t>
              </a:r>
            </a:p>
            <a:p>
              <a:pPr eaLnBrk="1" hangingPunct="1">
                <a:spcBef>
                  <a:spcPct val="50000"/>
                </a:spcBef>
              </a:pPr>
              <a:r>
                <a:rPr lang="de-DE" altLang="de-DE" sz="1600" dirty="0"/>
                <a:t>7 = Einsatzgebunden</a:t>
              </a:r>
            </a:p>
            <a:p>
              <a:pPr eaLnBrk="1" hangingPunct="1">
                <a:spcBef>
                  <a:spcPct val="50000"/>
                </a:spcBef>
              </a:pPr>
              <a:r>
                <a:rPr lang="de-DE" altLang="de-DE" sz="1600" dirty="0"/>
                <a:t>8 = eingeschränkt verfügbar (kommunale Programmierung)</a:t>
              </a:r>
            </a:p>
            <a:p>
              <a:pPr eaLnBrk="1" hangingPunct="1">
                <a:spcBef>
                  <a:spcPct val="50000"/>
                </a:spcBef>
              </a:pPr>
              <a:r>
                <a:rPr lang="de-DE" altLang="de-DE" sz="1600" dirty="0"/>
                <a:t>8 = EDV-Abfrage (polizeiliche Programmierung)</a:t>
              </a:r>
            </a:p>
            <a:p>
              <a:pPr eaLnBrk="1" hangingPunct="1">
                <a:spcBef>
                  <a:spcPct val="50000"/>
                </a:spcBef>
              </a:pPr>
              <a:r>
                <a:rPr lang="de-DE" altLang="de-DE" sz="1600" dirty="0"/>
                <a:t>9 = Handquittung / </a:t>
              </a:r>
              <a:r>
                <a:rPr lang="de-DE" altLang="de-DE" sz="1600" dirty="0" smtClean="0"/>
                <a:t>Fremdanmeldung</a:t>
              </a:r>
              <a:endParaRPr lang="de-DE" altLang="de-DE" sz="1600" dirty="0"/>
            </a:p>
          </p:txBody>
        </p:sp>
      </p:gr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Grafik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0638" y="646113"/>
            <a:ext cx="3729038" cy="559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2" name="Text Box 3"/>
          <p:cNvSpPr txBox="1">
            <a:spLocks noChangeArrowheads="1"/>
          </p:cNvSpPr>
          <p:nvPr/>
        </p:nvSpPr>
        <p:spPr bwMode="auto">
          <a:xfrm>
            <a:off x="0" y="646113"/>
            <a:ext cx="9144000" cy="379412"/>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defTabSz="449263" eaLnBrk="0" hangingPunct="0">
              <a:defRPr>
                <a:solidFill>
                  <a:schemeClr val="tx1"/>
                </a:solidFill>
                <a:latin typeface="Arial" panose="020B0604020202020204" pitchFamily="34" charset="0"/>
              </a:defRPr>
            </a:lvl1pPr>
            <a:lvl2pPr marL="742950" indent="-285750" defTabSz="449263" eaLnBrk="0" hangingPunct="0">
              <a:defRPr>
                <a:solidFill>
                  <a:schemeClr val="tx1"/>
                </a:solidFill>
                <a:latin typeface="Arial" panose="020B0604020202020204" pitchFamily="34" charset="0"/>
              </a:defRPr>
            </a:lvl2pPr>
            <a:lvl3pPr marL="1143000" indent="-228600" defTabSz="449263" eaLnBrk="0" hangingPunct="0">
              <a:defRPr>
                <a:solidFill>
                  <a:schemeClr val="tx1"/>
                </a:solidFill>
                <a:latin typeface="Arial" panose="020B0604020202020204" pitchFamily="34" charset="0"/>
              </a:defRPr>
            </a:lvl3pPr>
            <a:lvl4pPr marL="1600200" indent="-228600" defTabSz="449263" eaLnBrk="0" hangingPunct="0">
              <a:defRPr>
                <a:solidFill>
                  <a:schemeClr val="tx1"/>
                </a:solidFill>
                <a:latin typeface="Arial" panose="020B0604020202020204" pitchFamily="34" charset="0"/>
              </a:defRPr>
            </a:lvl4pPr>
            <a:lvl5pPr marL="2057400" indent="-228600" defTabSz="449263" eaLnBrk="0" hangingPunct="0">
              <a:defRPr>
                <a:solidFill>
                  <a:schemeClr val="tx1"/>
                </a:solidFill>
                <a:latin typeface="Arial" panose="020B0604020202020204" pitchFamily="34" charset="0"/>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defRPr>
            </a:lvl9pPr>
          </a:lstStyle>
          <a:p>
            <a:pPr algn="ctr">
              <a:lnSpc>
                <a:spcPct val="86000"/>
              </a:lnSpc>
              <a:spcBef>
                <a:spcPct val="50000"/>
              </a:spcBef>
              <a:buClr>
                <a:srgbClr val="000000"/>
              </a:buClr>
              <a:buSzPct val="100000"/>
              <a:buFont typeface="Times New Roman" panose="02020603050405020304" pitchFamily="18" charset="0"/>
              <a:buNone/>
            </a:pPr>
            <a:r>
              <a:rPr lang="de-DE" altLang="de-DE" sz="2200" b="1" u="sng"/>
              <a:t>Funktionen des Endgerätes</a:t>
            </a:r>
          </a:p>
        </p:txBody>
      </p:sp>
      <p:grpSp>
        <p:nvGrpSpPr>
          <p:cNvPr id="2" name="Gruppieren 1"/>
          <p:cNvGrpSpPr/>
          <p:nvPr/>
        </p:nvGrpSpPr>
        <p:grpSpPr>
          <a:xfrm>
            <a:off x="3207600" y="1306800"/>
            <a:ext cx="5113337" cy="2574286"/>
            <a:chOff x="3275856" y="1366180"/>
            <a:chExt cx="5113337" cy="2574286"/>
          </a:xfrm>
        </p:grpSpPr>
        <p:sp>
          <p:nvSpPr>
            <p:cNvPr id="48131" name="Text Box 2"/>
            <p:cNvSpPr txBox="1">
              <a:spLocks noChangeArrowheads="1"/>
            </p:cNvSpPr>
            <p:nvPr/>
          </p:nvSpPr>
          <p:spPr bwMode="auto">
            <a:xfrm>
              <a:off x="3275856" y="1366180"/>
              <a:ext cx="5099050" cy="354012"/>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defTabSz="449263" eaLnBrk="0" hangingPunct="0">
                <a:defRPr>
                  <a:solidFill>
                    <a:schemeClr val="tx1"/>
                  </a:solidFill>
                  <a:latin typeface="Arial" panose="020B0604020202020204" pitchFamily="34" charset="0"/>
                </a:defRPr>
              </a:lvl1pPr>
              <a:lvl2pPr marL="742950" indent="-285750" defTabSz="449263" eaLnBrk="0" hangingPunct="0">
                <a:defRPr>
                  <a:solidFill>
                    <a:schemeClr val="tx1"/>
                  </a:solidFill>
                  <a:latin typeface="Arial" panose="020B0604020202020204" pitchFamily="34" charset="0"/>
                </a:defRPr>
              </a:lvl2pPr>
              <a:lvl3pPr marL="1143000" indent="-228600" defTabSz="449263" eaLnBrk="0" hangingPunct="0">
                <a:defRPr>
                  <a:solidFill>
                    <a:schemeClr val="tx1"/>
                  </a:solidFill>
                  <a:latin typeface="Arial" panose="020B0604020202020204" pitchFamily="34" charset="0"/>
                </a:defRPr>
              </a:lvl3pPr>
              <a:lvl4pPr marL="1600200" indent="-228600" defTabSz="449263" eaLnBrk="0" hangingPunct="0">
                <a:defRPr>
                  <a:solidFill>
                    <a:schemeClr val="tx1"/>
                  </a:solidFill>
                  <a:latin typeface="Arial" panose="020B0604020202020204" pitchFamily="34" charset="0"/>
                </a:defRPr>
              </a:lvl4pPr>
              <a:lvl5pPr marL="2057400" indent="-228600" defTabSz="449263" eaLnBrk="0" hangingPunct="0">
                <a:defRPr>
                  <a:solidFill>
                    <a:schemeClr val="tx1"/>
                  </a:solidFill>
                  <a:latin typeface="Arial" panose="020B0604020202020204" pitchFamily="34" charset="0"/>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defRPr>
              </a:lvl9pPr>
            </a:lstStyle>
            <a:p>
              <a:pPr>
                <a:lnSpc>
                  <a:spcPct val="86000"/>
                </a:lnSpc>
                <a:spcBef>
                  <a:spcPct val="50000"/>
                </a:spcBef>
                <a:buClr>
                  <a:srgbClr val="000000"/>
                </a:buClr>
                <a:buSzPct val="100000"/>
                <a:buFont typeface="Times New Roman" panose="02020603050405020304" pitchFamily="18" charset="0"/>
                <a:buNone/>
              </a:pPr>
              <a:r>
                <a:rPr lang="de-DE" altLang="de-DE" sz="2000" b="1" dirty="0"/>
                <a:t>Kurzmitteilungen (SDS) versenden</a:t>
              </a:r>
            </a:p>
          </p:txBody>
        </p:sp>
        <p:sp>
          <p:nvSpPr>
            <p:cNvPr id="120840" name="Text Box 8"/>
            <p:cNvSpPr txBox="1">
              <a:spLocks noChangeArrowheads="1"/>
            </p:cNvSpPr>
            <p:nvPr/>
          </p:nvSpPr>
          <p:spPr bwMode="auto">
            <a:xfrm>
              <a:off x="3275856" y="2060848"/>
              <a:ext cx="5113337" cy="1879618"/>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marL="342900" indent="-342900" defTabSz="449263" eaLnBrk="0" hangingPunct="0">
                <a:defRPr>
                  <a:solidFill>
                    <a:schemeClr val="tx1"/>
                  </a:solidFill>
                  <a:latin typeface="Arial" panose="020B0604020202020204" pitchFamily="34" charset="0"/>
                </a:defRPr>
              </a:lvl1pPr>
              <a:lvl2pPr marL="742950" indent="-285750" defTabSz="449263" eaLnBrk="0" hangingPunct="0">
                <a:defRPr>
                  <a:solidFill>
                    <a:schemeClr val="tx1"/>
                  </a:solidFill>
                  <a:latin typeface="Arial" panose="020B0604020202020204" pitchFamily="34" charset="0"/>
                </a:defRPr>
              </a:lvl2pPr>
              <a:lvl3pPr marL="1143000" indent="-228600" defTabSz="449263" eaLnBrk="0" hangingPunct="0">
                <a:defRPr>
                  <a:solidFill>
                    <a:schemeClr val="tx1"/>
                  </a:solidFill>
                  <a:latin typeface="Arial" panose="020B0604020202020204" pitchFamily="34" charset="0"/>
                </a:defRPr>
              </a:lvl3pPr>
              <a:lvl4pPr marL="1600200" indent="-228600" defTabSz="449263" eaLnBrk="0" hangingPunct="0">
                <a:defRPr>
                  <a:solidFill>
                    <a:schemeClr val="tx1"/>
                  </a:solidFill>
                  <a:latin typeface="Arial" panose="020B0604020202020204" pitchFamily="34" charset="0"/>
                </a:defRPr>
              </a:lvl4pPr>
              <a:lvl5pPr marL="2057400" indent="-228600" defTabSz="449263" eaLnBrk="0" hangingPunct="0">
                <a:defRPr>
                  <a:solidFill>
                    <a:schemeClr val="tx1"/>
                  </a:solidFill>
                  <a:latin typeface="Arial" panose="020B0604020202020204" pitchFamily="34" charset="0"/>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defRPr>
              </a:lvl9pPr>
            </a:lstStyle>
            <a:p>
              <a:pPr>
                <a:lnSpc>
                  <a:spcPct val="86000"/>
                </a:lnSpc>
                <a:spcBef>
                  <a:spcPct val="50000"/>
                </a:spcBef>
                <a:buClr>
                  <a:srgbClr val="000000"/>
                </a:buClr>
                <a:buSzPct val="100000"/>
                <a:buFont typeface="Times New Roman" panose="02020603050405020304" pitchFamily="18" charset="0"/>
                <a:buNone/>
              </a:pPr>
              <a:r>
                <a:rPr lang="de-DE" altLang="de-DE" sz="2000" dirty="0"/>
                <a:t>Eine SDS kann im TMO-Modus an:</a:t>
              </a:r>
            </a:p>
            <a:p>
              <a:pPr>
                <a:lnSpc>
                  <a:spcPct val="86000"/>
                </a:lnSpc>
                <a:spcBef>
                  <a:spcPct val="50000"/>
                </a:spcBef>
                <a:buClr>
                  <a:srgbClr val="000000"/>
                </a:buClr>
                <a:buSzPct val="100000"/>
                <a:buFont typeface="Arial" panose="020B0604020202020204" pitchFamily="34" charset="0"/>
                <a:buChar char="•"/>
              </a:pPr>
              <a:r>
                <a:rPr lang="de-DE" altLang="de-DE" sz="2000" dirty="0"/>
                <a:t>einen bestimmten Teilnehmer (ISSI)   </a:t>
              </a:r>
            </a:p>
            <a:p>
              <a:pPr>
                <a:lnSpc>
                  <a:spcPct val="86000"/>
                </a:lnSpc>
                <a:spcBef>
                  <a:spcPct val="50000"/>
                </a:spcBef>
                <a:buClr>
                  <a:srgbClr val="000000"/>
                </a:buClr>
                <a:buSzPct val="100000"/>
                <a:buFont typeface="Arial" panose="020B0604020202020204" pitchFamily="34" charset="0"/>
                <a:buChar char="•"/>
              </a:pPr>
              <a:r>
                <a:rPr lang="de-DE" altLang="de-DE" sz="2000" dirty="0"/>
                <a:t>die komplette Gesprächsgruppe gesendet werden </a:t>
              </a:r>
            </a:p>
            <a:p>
              <a:pPr marL="0" indent="0">
                <a:lnSpc>
                  <a:spcPct val="86000"/>
                </a:lnSpc>
                <a:spcBef>
                  <a:spcPct val="50000"/>
                </a:spcBef>
                <a:buClr>
                  <a:srgbClr val="000000"/>
                </a:buClr>
                <a:buSzPct val="100000"/>
              </a:pPr>
              <a:endParaRPr lang="de-DE" altLang="de-DE" sz="2000" dirty="0">
                <a:solidFill>
                  <a:srgbClr val="FF0000"/>
                </a:solidFill>
              </a:endParaRPr>
            </a:p>
          </p:txBody>
        </p:sp>
      </p:gr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Grafik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0638" y="646113"/>
            <a:ext cx="3729038" cy="559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56" name="Text Box 4"/>
          <p:cNvSpPr txBox="1">
            <a:spLocks noChangeArrowheads="1"/>
          </p:cNvSpPr>
          <p:nvPr/>
        </p:nvSpPr>
        <p:spPr bwMode="auto">
          <a:xfrm>
            <a:off x="0" y="646113"/>
            <a:ext cx="9144000" cy="379412"/>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defTabSz="449263" eaLnBrk="0" hangingPunct="0">
              <a:defRPr>
                <a:solidFill>
                  <a:schemeClr val="tx1"/>
                </a:solidFill>
                <a:latin typeface="Arial" panose="020B0604020202020204" pitchFamily="34" charset="0"/>
              </a:defRPr>
            </a:lvl1pPr>
            <a:lvl2pPr marL="742950" indent="-285750" defTabSz="449263" eaLnBrk="0" hangingPunct="0">
              <a:defRPr>
                <a:solidFill>
                  <a:schemeClr val="tx1"/>
                </a:solidFill>
                <a:latin typeface="Arial" panose="020B0604020202020204" pitchFamily="34" charset="0"/>
              </a:defRPr>
            </a:lvl2pPr>
            <a:lvl3pPr marL="1143000" indent="-228600" defTabSz="449263" eaLnBrk="0" hangingPunct="0">
              <a:defRPr>
                <a:solidFill>
                  <a:schemeClr val="tx1"/>
                </a:solidFill>
                <a:latin typeface="Arial" panose="020B0604020202020204" pitchFamily="34" charset="0"/>
              </a:defRPr>
            </a:lvl3pPr>
            <a:lvl4pPr marL="1600200" indent="-228600" defTabSz="449263" eaLnBrk="0" hangingPunct="0">
              <a:defRPr>
                <a:solidFill>
                  <a:schemeClr val="tx1"/>
                </a:solidFill>
                <a:latin typeface="Arial" panose="020B0604020202020204" pitchFamily="34" charset="0"/>
              </a:defRPr>
            </a:lvl4pPr>
            <a:lvl5pPr marL="2057400" indent="-228600" defTabSz="449263" eaLnBrk="0" hangingPunct="0">
              <a:defRPr>
                <a:solidFill>
                  <a:schemeClr val="tx1"/>
                </a:solidFill>
                <a:latin typeface="Arial" panose="020B0604020202020204" pitchFamily="34" charset="0"/>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defRPr>
            </a:lvl9pPr>
          </a:lstStyle>
          <a:p>
            <a:pPr algn="ctr">
              <a:lnSpc>
                <a:spcPct val="86000"/>
              </a:lnSpc>
              <a:spcBef>
                <a:spcPct val="50000"/>
              </a:spcBef>
              <a:buClr>
                <a:srgbClr val="000000"/>
              </a:buClr>
              <a:buSzPct val="100000"/>
              <a:buFont typeface="Times New Roman" panose="02020603050405020304" pitchFamily="18" charset="0"/>
              <a:buNone/>
            </a:pPr>
            <a:r>
              <a:rPr lang="de-DE" altLang="de-DE" sz="2200" b="1" u="sng"/>
              <a:t>Funktionen des Endgerätes</a:t>
            </a:r>
          </a:p>
        </p:txBody>
      </p:sp>
      <p:grpSp>
        <p:nvGrpSpPr>
          <p:cNvPr id="2" name="Gruppieren 1"/>
          <p:cNvGrpSpPr/>
          <p:nvPr/>
        </p:nvGrpSpPr>
        <p:grpSpPr>
          <a:xfrm>
            <a:off x="3207600" y="1306800"/>
            <a:ext cx="5316537" cy="3548295"/>
            <a:chOff x="3576638" y="1268413"/>
            <a:chExt cx="5316537" cy="3548295"/>
          </a:xfrm>
        </p:grpSpPr>
        <p:sp>
          <p:nvSpPr>
            <p:cNvPr id="49155" name="Text Box 3"/>
            <p:cNvSpPr txBox="1">
              <a:spLocks noChangeArrowheads="1"/>
            </p:cNvSpPr>
            <p:nvPr/>
          </p:nvSpPr>
          <p:spPr bwMode="auto">
            <a:xfrm>
              <a:off x="3576638" y="1268413"/>
              <a:ext cx="4164012" cy="354012"/>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defTabSz="449263" eaLnBrk="0" hangingPunct="0">
                <a:defRPr>
                  <a:solidFill>
                    <a:schemeClr val="tx1"/>
                  </a:solidFill>
                  <a:latin typeface="Arial" panose="020B0604020202020204" pitchFamily="34" charset="0"/>
                </a:defRPr>
              </a:lvl1pPr>
              <a:lvl2pPr marL="742950" indent="-285750" defTabSz="449263" eaLnBrk="0" hangingPunct="0">
                <a:defRPr>
                  <a:solidFill>
                    <a:schemeClr val="tx1"/>
                  </a:solidFill>
                  <a:latin typeface="Arial" panose="020B0604020202020204" pitchFamily="34" charset="0"/>
                </a:defRPr>
              </a:lvl2pPr>
              <a:lvl3pPr marL="1143000" indent="-228600" defTabSz="449263" eaLnBrk="0" hangingPunct="0">
                <a:defRPr>
                  <a:solidFill>
                    <a:schemeClr val="tx1"/>
                  </a:solidFill>
                  <a:latin typeface="Arial" panose="020B0604020202020204" pitchFamily="34" charset="0"/>
                </a:defRPr>
              </a:lvl3pPr>
              <a:lvl4pPr marL="1600200" indent="-228600" defTabSz="449263" eaLnBrk="0" hangingPunct="0">
                <a:defRPr>
                  <a:solidFill>
                    <a:schemeClr val="tx1"/>
                  </a:solidFill>
                  <a:latin typeface="Arial" panose="020B0604020202020204" pitchFamily="34" charset="0"/>
                </a:defRPr>
              </a:lvl4pPr>
              <a:lvl5pPr marL="2057400" indent="-228600" defTabSz="449263" eaLnBrk="0" hangingPunct="0">
                <a:defRPr>
                  <a:solidFill>
                    <a:schemeClr val="tx1"/>
                  </a:solidFill>
                  <a:latin typeface="Arial" panose="020B0604020202020204" pitchFamily="34" charset="0"/>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defRPr>
              </a:lvl9pPr>
            </a:lstStyle>
            <a:p>
              <a:pPr>
                <a:lnSpc>
                  <a:spcPct val="86000"/>
                </a:lnSpc>
                <a:spcBef>
                  <a:spcPct val="50000"/>
                </a:spcBef>
                <a:buClr>
                  <a:srgbClr val="000000"/>
                </a:buClr>
                <a:buSzPct val="100000"/>
                <a:buFont typeface="Times New Roman" panose="02020603050405020304" pitchFamily="18" charset="0"/>
                <a:buNone/>
              </a:pPr>
              <a:r>
                <a:rPr lang="de-DE" altLang="de-DE" sz="2000" b="1" dirty="0"/>
                <a:t>Kurzmitteilung erstellen</a:t>
              </a:r>
            </a:p>
          </p:txBody>
        </p:sp>
        <p:sp>
          <p:nvSpPr>
            <p:cNvPr id="49157" name="Text Box 9"/>
            <p:cNvSpPr txBox="1">
              <a:spLocks noChangeArrowheads="1"/>
            </p:cNvSpPr>
            <p:nvPr/>
          </p:nvSpPr>
          <p:spPr bwMode="auto">
            <a:xfrm>
              <a:off x="3578225" y="1989138"/>
              <a:ext cx="5314950" cy="282757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marL="342900" indent="-342900" defTabSz="449263" eaLnBrk="0" hangingPunct="0">
                <a:defRPr>
                  <a:solidFill>
                    <a:schemeClr val="tx1"/>
                  </a:solidFill>
                  <a:latin typeface="Arial" panose="020B0604020202020204" pitchFamily="34" charset="0"/>
                </a:defRPr>
              </a:lvl1pPr>
              <a:lvl2pPr marL="742950" indent="-285750" defTabSz="449263" eaLnBrk="0" hangingPunct="0">
                <a:defRPr>
                  <a:solidFill>
                    <a:schemeClr val="tx1"/>
                  </a:solidFill>
                  <a:latin typeface="Arial" panose="020B0604020202020204" pitchFamily="34" charset="0"/>
                </a:defRPr>
              </a:lvl2pPr>
              <a:lvl3pPr marL="1143000" indent="-228600" defTabSz="449263" eaLnBrk="0" hangingPunct="0">
                <a:defRPr>
                  <a:solidFill>
                    <a:schemeClr val="tx1"/>
                  </a:solidFill>
                  <a:latin typeface="Arial" panose="020B0604020202020204" pitchFamily="34" charset="0"/>
                </a:defRPr>
              </a:lvl3pPr>
              <a:lvl4pPr marL="1600200" indent="-228600" defTabSz="449263" eaLnBrk="0" hangingPunct="0">
                <a:defRPr>
                  <a:solidFill>
                    <a:schemeClr val="tx1"/>
                  </a:solidFill>
                  <a:latin typeface="Arial" panose="020B0604020202020204" pitchFamily="34" charset="0"/>
                </a:defRPr>
              </a:lvl4pPr>
              <a:lvl5pPr marL="2057400" indent="-228600" defTabSz="449263" eaLnBrk="0" hangingPunct="0">
                <a:defRPr>
                  <a:solidFill>
                    <a:schemeClr val="tx1"/>
                  </a:solidFill>
                  <a:latin typeface="Arial" panose="020B0604020202020204" pitchFamily="34" charset="0"/>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defRPr>
              </a:lvl9pPr>
            </a:lstStyle>
            <a:p>
              <a:pPr>
                <a:lnSpc>
                  <a:spcPct val="86000"/>
                </a:lnSpc>
                <a:spcBef>
                  <a:spcPct val="50000"/>
                </a:spcBef>
                <a:buClr>
                  <a:srgbClr val="000000"/>
                </a:buClr>
                <a:buSzPct val="100000"/>
                <a:buFont typeface="Arial" panose="020B0604020202020204" pitchFamily="34" charset="0"/>
                <a:buChar char="•"/>
              </a:pPr>
              <a:r>
                <a:rPr lang="de-DE" altLang="de-DE" sz="2000" dirty="0">
                  <a:solidFill>
                    <a:srgbClr val="0000FF"/>
                  </a:solidFill>
                </a:rPr>
                <a:t>Menü – Nachrichten – Neue </a:t>
              </a:r>
              <a:r>
                <a:rPr lang="de-DE" altLang="de-DE" sz="2000" dirty="0" err="1" smtClean="0">
                  <a:solidFill>
                    <a:srgbClr val="0000FF"/>
                  </a:solidFill>
                </a:rPr>
                <a:t>Nachr</a:t>
              </a:r>
              <a:r>
                <a:rPr lang="de-DE" altLang="de-DE" sz="2000" dirty="0" smtClean="0">
                  <a:solidFill>
                    <a:srgbClr val="0000FF"/>
                  </a:solidFill>
                </a:rPr>
                <a:t>. </a:t>
              </a:r>
              <a:r>
                <a:rPr lang="de-DE" altLang="de-DE" sz="2000" dirty="0"/>
                <a:t>wählen</a:t>
              </a:r>
            </a:p>
            <a:p>
              <a:pPr>
                <a:lnSpc>
                  <a:spcPct val="86000"/>
                </a:lnSpc>
                <a:spcBef>
                  <a:spcPct val="50000"/>
                </a:spcBef>
                <a:buClr>
                  <a:srgbClr val="000000"/>
                </a:buClr>
                <a:buSzPct val="100000"/>
                <a:buFont typeface="Arial" panose="020B0604020202020204" pitchFamily="34" charset="0"/>
                <a:buChar char="•"/>
              </a:pPr>
              <a:r>
                <a:rPr lang="de-DE" altLang="de-DE" sz="2000" dirty="0"/>
                <a:t>Text der SDS mittels </a:t>
              </a:r>
              <a:r>
                <a:rPr lang="de-DE" altLang="de-DE" sz="2000" dirty="0">
                  <a:solidFill>
                    <a:srgbClr val="0000FF"/>
                  </a:solidFill>
                </a:rPr>
                <a:t>Tastatur</a:t>
              </a:r>
              <a:r>
                <a:rPr lang="de-DE" altLang="de-DE" sz="2000" dirty="0"/>
                <a:t> eingeben</a:t>
              </a:r>
            </a:p>
            <a:p>
              <a:pPr>
                <a:lnSpc>
                  <a:spcPct val="86000"/>
                </a:lnSpc>
                <a:spcBef>
                  <a:spcPct val="50000"/>
                </a:spcBef>
                <a:buClr>
                  <a:srgbClr val="000000"/>
                </a:buClr>
                <a:buSzPct val="100000"/>
                <a:buFont typeface="Arial" panose="020B0604020202020204" pitchFamily="34" charset="0"/>
                <a:buChar char="•"/>
              </a:pPr>
              <a:r>
                <a:rPr lang="de-DE" altLang="de-DE" sz="2000" dirty="0">
                  <a:solidFill>
                    <a:srgbClr val="0000FF"/>
                  </a:solidFill>
                </a:rPr>
                <a:t>Kontexttaste Senden </a:t>
              </a:r>
              <a:r>
                <a:rPr lang="de-DE" altLang="de-DE" sz="2000" dirty="0"/>
                <a:t>drücken</a:t>
              </a:r>
            </a:p>
            <a:p>
              <a:pPr>
                <a:lnSpc>
                  <a:spcPct val="86000"/>
                </a:lnSpc>
                <a:spcBef>
                  <a:spcPct val="50000"/>
                </a:spcBef>
                <a:buClr>
                  <a:srgbClr val="000000"/>
                </a:buClr>
                <a:buSzPct val="100000"/>
                <a:buFont typeface="Arial" panose="020B0604020202020204" pitchFamily="34" charset="0"/>
                <a:buChar char="•"/>
              </a:pPr>
              <a:r>
                <a:rPr lang="de-DE" altLang="de-DE" sz="2000" dirty="0">
                  <a:solidFill>
                    <a:srgbClr val="0000FF"/>
                  </a:solidFill>
                </a:rPr>
                <a:t>Zielauswahl </a:t>
              </a:r>
              <a:r>
                <a:rPr lang="de-DE" altLang="de-DE" sz="2000" dirty="0" smtClean="0"/>
                <a:t>auswählen, </a:t>
              </a:r>
              <a:r>
                <a:rPr lang="de-DE" altLang="de-DE" sz="2000" dirty="0" smtClean="0">
                  <a:solidFill>
                    <a:srgbClr val="0000FF"/>
                  </a:solidFill>
                </a:rPr>
                <a:t>z.B</a:t>
              </a:r>
              <a:r>
                <a:rPr lang="de-DE" altLang="de-DE" sz="2000" dirty="0">
                  <a:solidFill>
                    <a:srgbClr val="0000FF"/>
                  </a:solidFill>
                </a:rPr>
                <a:t>. bei Einzelruf: ISSI</a:t>
              </a:r>
              <a:r>
                <a:rPr lang="de-DE" altLang="de-DE" sz="2000" dirty="0"/>
                <a:t> (Ziffernblock) eingeben</a:t>
              </a:r>
            </a:p>
            <a:p>
              <a:pPr>
                <a:lnSpc>
                  <a:spcPct val="86000"/>
                </a:lnSpc>
                <a:spcBef>
                  <a:spcPct val="50000"/>
                </a:spcBef>
                <a:buClr>
                  <a:srgbClr val="000000"/>
                </a:buClr>
                <a:buSzPct val="100000"/>
                <a:buFont typeface="Arial" panose="020B0604020202020204" pitchFamily="34" charset="0"/>
                <a:buChar char="•"/>
              </a:pPr>
              <a:r>
                <a:rPr lang="de-DE" altLang="de-DE" sz="2000" dirty="0">
                  <a:solidFill>
                    <a:srgbClr val="0000FF"/>
                  </a:solidFill>
                </a:rPr>
                <a:t>Kontexttaste Senden </a:t>
              </a:r>
              <a:r>
                <a:rPr lang="de-DE" altLang="de-DE" sz="2000" dirty="0"/>
                <a:t>oder PTT-Taste drücken</a:t>
              </a:r>
            </a:p>
          </p:txBody>
        </p:sp>
      </p:gr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Grafik 1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0638" y="646113"/>
            <a:ext cx="3729038" cy="559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uppieren 1"/>
          <p:cNvGrpSpPr/>
          <p:nvPr/>
        </p:nvGrpSpPr>
        <p:grpSpPr>
          <a:xfrm>
            <a:off x="3203848" y="1306800"/>
            <a:ext cx="5715576" cy="4494711"/>
            <a:chOff x="3560186" y="1467644"/>
            <a:chExt cx="5715576" cy="4494711"/>
          </a:xfrm>
        </p:grpSpPr>
        <p:sp>
          <p:nvSpPr>
            <p:cNvPr id="130050" name="Text Box 2"/>
            <p:cNvSpPr txBox="1">
              <a:spLocks noChangeArrowheads="1"/>
            </p:cNvSpPr>
            <p:nvPr/>
          </p:nvSpPr>
          <p:spPr bwMode="auto">
            <a:xfrm>
              <a:off x="3560186" y="2076034"/>
              <a:ext cx="4608512" cy="3886321"/>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marL="342900" indent="-342900" defTabSz="449263" eaLnBrk="0" hangingPunct="0">
                <a:defRPr>
                  <a:solidFill>
                    <a:schemeClr val="tx1"/>
                  </a:solidFill>
                  <a:latin typeface="Arial" panose="020B0604020202020204" pitchFamily="34" charset="0"/>
                </a:defRPr>
              </a:lvl1pPr>
              <a:lvl2pPr marL="742950" indent="-285750" defTabSz="449263" eaLnBrk="0" hangingPunct="0">
                <a:defRPr>
                  <a:solidFill>
                    <a:schemeClr val="tx1"/>
                  </a:solidFill>
                  <a:latin typeface="Arial" panose="020B0604020202020204" pitchFamily="34" charset="0"/>
                </a:defRPr>
              </a:lvl2pPr>
              <a:lvl3pPr marL="1143000" indent="-228600" defTabSz="449263" eaLnBrk="0" hangingPunct="0">
                <a:defRPr>
                  <a:solidFill>
                    <a:schemeClr val="tx1"/>
                  </a:solidFill>
                  <a:latin typeface="Arial" panose="020B0604020202020204" pitchFamily="34" charset="0"/>
                </a:defRPr>
              </a:lvl3pPr>
              <a:lvl4pPr marL="1600200" indent="-228600" defTabSz="449263" eaLnBrk="0" hangingPunct="0">
                <a:defRPr>
                  <a:solidFill>
                    <a:schemeClr val="tx1"/>
                  </a:solidFill>
                  <a:latin typeface="Arial" panose="020B0604020202020204" pitchFamily="34" charset="0"/>
                </a:defRPr>
              </a:lvl4pPr>
              <a:lvl5pPr marL="2057400" indent="-228600" defTabSz="449263" eaLnBrk="0" hangingPunct="0">
                <a:defRPr>
                  <a:solidFill>
                    <a:schemeClr val="tx1"/>
                  </a:solidFill>
                  <a:latin typeface="Arial" panose="020B0604020202020204" pitchFamily="34" charset="0"/>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defRPr>
              </a:lvl9pPr>
            </a:lstStyle>
            <a:p>
              <a:pPr>
                <a:lnSpc>
                  <a:spcPct val="86000"/>
                </a:lnSpc>
                <a:spcBef>
                  <a:spcPct val="50000"/>
                </a:spcBef>
                <a:buClr>
                  <a:srgbClr val="000000"/>
                </a:buClr>
                <a:buSzPct val="100000"/>
                <a:buFont typeface="Arial" panose="020B0604020202020204" pitchFamily="34" charset="0"/>
                <a:buChar char="•"/>
              </a:pPr>
              <a:r>
                <a:rPr lang="de-DE" altLang="de-DE" sz="2000" dirty="0">
                  <a:solidFill>
                    <a:srgbClr val="0000FF"/>
                  </a:solidFill>
                </a:rPr>
                <a:t>Verschlüsselung ausschalten  </a:t>
              </a:r>
              <a:r>
                <a:rPr lang="de-DE" altLang="de-DE" sz="2000" dirty="0"/>
                <a:t>(Menü – Mehr – </a:t>
              </a:r>
              <a:r>
                <a:rPr lang="de-DE" altLang="de-DE" sz="2000" dirty="0" err="1"/>
                <a:t>Kryptomenü</a:t>
              </a:r>
              <a:r>
                <a:rPr lang="de-DE" altLang="de-DE" sz="2000" dirty="0"/>
                <a:t> oder „Menü und Ziffer 7</a:t>
              </a:r>
              <a:r>
                <a:rPr lang="de-DE" altLang="de-DE" sz="2000" dirty="0" smtClean="0"/>
                <a:t>“)</a:t>
              </a:r>
            </a:p>
            <a:p>
              <a:pPr>
                <a:lnSpc>
                  <a:spcPct val="86000"/>
                </a:lnSpc>
                <a:spcBef>
                  <a:spcPct val="50000"/>
                </a:spcBef>
                <a:buClr>
                  <a:srgbClr val="000000"/>
                </a:buClr>
                <a:buSzPct val="100000"/>
                <a:buFont typeface="Arial" panose="020B0604020202020204" pitchFamily="34" charset="0"/>
                <a:buChar char="•"/>
              </a:pPr>
              <a:r>
                <a:rPr lang="de-DE" altLang="de-DE" sz="2000" dirty="0" smtClean="0"/>
                <a:t>Rufnummer eingeben</a:t>
              </a:r>
              <a:endParaRPr lang="de-DE" altLang="de-DE" sz="2000" dirty="0"/>
            </a:p>
            <a:p>
              <a:pPr>
                <a:lnSpc>
                  <a:spcPct val="86000"/>
                </a:lnSpc>
                <a:spcBef>
                  <a:spcPct val="50000"/>
                </a:spcBef>
                <a:buClr>
                  <a:srgbClr val="000000"/>
                </a:buClr>
                <a:buSzPct val="100000"/>
                <a:buFont typeface="Arial" panose="020B0604020202020204" pitchFamily="34" charset="0"/>
                <a:buChar char="•"/>
              </a:pPr>
              <a:r>
                <a:rPr lang="de-DE" altLang="de-DE" sz="2000" dirty="0" smtClean="0">
                  <a:solidFill>
                    <a:srgbClr val="0000FF"/>
                  </a:solidFill>
                </a:rPr>
                <a:t>Mittels Kontexttaste </a:t>
              </a:r>
              <a:r>
                <a:rPr lang="de-DE" altLang="de-DE" sz="2000" dirty="0">
                  <a:solidFill>
                    <a:srgbClr val="0000FF"/>
                  </a:solidFill>
                </a:rPr>
                <a:t>„R-Typ</a:t>
              </a:r>
              <a:r>
                <a:rPr lang="de-DE" altLang="de-DE" sz="2000" dirty="0" smtClean="0">
                  <a:solidFill>
                    <a:srgbClr val="0000FF"/>
                  </a:solidFill>
                </a:rPr>
                <a:t>“ Telefon  </a:t>
              </a:r>
              <a:r>
                <a:rPr lang="de-DE" altLang="de-DE" sz="2000" dirty="0"/>
                <a:t>wählen</a:t>
              </a:r>
            </a:p>
            <a:p>
              <a:pPr>
                <a:lnSpc>
                  <a:spcPct val="86000"/>
                </a:lnSpc>
                <a:spcBef>
                  <a:spcPct val="50000"/>
                </a:spcBef>
                <a:buClr>
                  <a:srgbClr val="000000"/>
                </a:buClr>
                <a:buSzPct val="100000"/>
                <a:buFont typeface="Arial" panose="020B0604020202020204" pitchFamily="34" charset="0"/>
                <a:buChar char="•"/>
              </a:pPr>
              <a:r>
                <a:rPr lang="de-DE" altLang="de-DE" sz="2000" dirty="0">
                  <a:solidFill>
                    <a:srgbClr val="0000FF"/>
                  </a:solidFill>
                </a:rPr>
                <a:t>Grüne Verbindungsaufbautaste </a:t>
              </a:r>
              <a:r>
                <a:rPr lang="de-DE" altLang="de-DE" sz="2000" dirty="0"/>
                <a:t>drücken</a:t>
              </a:r>
            </a:p>
            <a:p>
              <a:pPr>
                <a:lnSpc>
                  <a:spcPct val="86000"/>
                </a:lnSpc>
                <a:spcBef>
                  <a:spcPct val="50000"/>
                </a:spcBef>
                <a:buClr>
                  <a:srgbClr val="000000"/>
                </a:buClr>
                <a:buSzPct val="100000"/>
                <a:buFont typeface="Arial" panose="020B0604020202020204" pitchFamily="34" charset="0"/>
                <a:buChar char="•"/>
              </a:pPr>
              <a:r>
                <a:rPr lang="de-DE" altLang="de-DE" sz="2000" dirty="0"/>
                <a:t>Nach Gesprächsende </a:t>
              </a:r>
              <a:r>
                <a:rPr lang="de-DE" altLang="de-DE" sz="2000" dirty="0">
                  <a:solidFill>
                    <a:srgbClr val="0000FF"/>
                  </a:solidFill>
                </a:rPr>
                <a:t>Verschlüsselung </a:t>
              </a:r>
              <a:r>
                <a:rPr lang="de-DE" altLang="de-DE" sz="2000" dirty="0"/>
                <a:t>wieder </a:t>
              </a:r>
              <a:r>
                <a:rPr lang="de-DE" altLang="de-DE" sz="2000" dirty="0">
                  <a:solidFill>
                    <a:srgbClr val="0000FF"/>
                  </a:solidFill>
                </a:rPr>
                <a:t>einschalten </a:t>
              </a:r>
              <a:r>
                <a:rPr lang="de-DE" altLang="de-DE" sz="2000" dirty="0"/>
                <a:t>(Menü-Mehr-</a:t>
              </a:r>
              <a:r>
                <a:rPr lang="de-DE" altLang="de-DE" sz="2000" dirty="0" err="1"/>
                <a:t>Kryptomenü</a:t>
              </a:r>
              <a:r>
                <a:rPr lang="de-DE" altLang="de-DE" sz="2000" dirty="0"/>
                <a:t> oder „Menü und Ziffer 9“)</a:t>
              </a:r>
              <a:endParaRPr lang="de-DE" altLang="de-DE" sz="2000" dirty="0">
                <a:solidFill>
                  <a:srgbClr val="0000FF"/>
                </a:solidFill>
              </a:endParaRPr>
            </a:p>
          </p:txBody>
        </p:sp>
        <p:sp>
          <p:nvSpPr>
            <p:cNvPr id="50180" name="Text Box 3"/>
            <p:cNvSpPr txBox="1">
              <a:spLocks noChangeArrowheads="1"/>
            </p:cNvSpPr>
            <p:nvPr/>
          </p:nvSpPr>
          <p:spPr bwMode="auto">
            <a:xfrm>
              <a:off x="3708400" y="1467644"/>
              <a:ext cx="5567362" cy="354012"/>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defTabSz="449263" eaLnBrk="0" hangingPunct="0">
                <a:defRPr>
                  <a:solidFill>
                    <a:schemeClr val="tx1"/>
                  </a:solidFill>
                  <a:latin typeface="Arial" panose="020B0604020202020204" pitchFamily="34" charset="0"/>
                </a:defRPr>
              </a:lvl1pPr>
              <a:lvl2pPr marL="742950" indent="-285750" defTabSz="449263" eaLnBrk="0" hangingPunct="0">
                <a:defRPr>
                  <a:solidFill>
                    <a:schemeClr val="tx1"/>
                  </a:solidFill>
                  <a:latin typeface="Arial" panose="020B0604020202020204" pitchFamily="34" charset="0"/>
                </a:defRPr>
              </a:lvl2pPr>
              <a:lvl3pPr marL="1143000" indent="-228600" defTabSz="449263" eaLnBrk="0" hangingPunct="0">
                <a:defRPr>
                  <a:solidFill>
                    <a:schemeClr val="tx1"/>
                  </a:solidFill>
                  <a:latin typeface="Arial" panose="020B0604020202020204" pitchFamily="34" charset="0"/>
                </a:defRPr>
              </a:lvl3pPr>
              <a:lvl4pPr marL="1600200" indent="-228600" defTabSz="449263" eaLnBrk="0" hangingPunct="0">
                <a:defRPr>
                  <a:solidFill>
                    <a:schemeClr val="tx1"/>
                  </a:solidFill>
                  <a:latin typeface="Arial" panose="020B0604020202020204" pitchFamily="34" charset="0"/>
                </a:defRPr>
              </a:lvl4pPr>
              <a:lvl5pPr marL="2057400" indent="-228600" defTabSz="449263" eaLnBrk="0" hangingPunct="0">
                <a:defRPr>
                  <a:solidFill>
                    <a:schemeClr val="tx1"/>
                  </a:solidFill>
                  <a:latin typeface="Arial" panose="020B0604020202020204" pitchFamily="34" charset="0"/>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defRPr>
              </a:lvl9pPr>
            </a:lstStyle>
            <a:p>
              <a:pPr>
                <a:lnSpc>
                  <a:spcPct val="86000"/>
                </a:lnSpc>
                <a:spcBef>
                  <a:spcPct val="50000"/>
                </a:spcBef>
                <a:buClr>
                  <a:srgbClr val="000000"/>
                </a:buClr>
                <a:buSzPct val="100000"/>
                <a:buFont typeface="Times New Roman" panose="02020603050405020304" pitchFamily="18" charset="0"/>
                <a:buNone/>
              </a:pPr>
              <a:r>
                <a:rPr lang="de-DE" altLang="de-DE" sz="2000" b="1" dirty="0"/>
                <a:t>Telefonie</a:t>
              </a:r>
            </a:p>
          </p:txBody>
        </p:sp>
      </p:grpSp>
      <p:sp>
        <p:nvSpPr>
          <p:cNvPr id="50181" name="Text Box 4"/>
          <p:cNvSpPr txBox="1">
            <a:spLocks noChangeArrowheads="1"/>
          </p:cNvSpPr>
          <p:nvPr/>
        </p:nvSpPr>
        <p:spPr bwMode="auto">
          <a:xfrm>
            <a:off x="0" y="646113"/>
            <a:ext cx="9144000" cy="379412"/>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defTabSz="449263" eaLnBrk="0" hangingPunct="0">
              <a:defRPr>
                <a:solidFill>
                  <a:schemeClr val="tx1"/>
                </a:solidFill>
                <a:latin typeface="Arial" panose="020B0604020202020204" pitchFamily="34" charset="0"/>
              </a:defRPr>
            </a:lvl1pPr>
            <a:lvl2pPr marL="742950" indent="-285750" defTabSz="449263" eaLnBrk="0" hangingPunct="0">
              <a:defRPr>
                <a:solidFill>
                  <a:schemeClr val="tx1"/>
                </a:solidFill>
                <a:latin typeface="Arial" panose="020B0604020202020204" pitchFamily="34" charset="0"/>
              </a:defRPr>
            </a:lvl2pPr>
            <a:lvl3pPr marL="1143000" indent="-228600" defTabSz="449263" eaLnBrk="0" hangingPunct="0">
              <a:defRPr>
                <a:solidFill>
                  <a:schemeClr val="tx1"/>
                </a:solidFill>
                <a:latin typeface="Arial" panose="020B0604020202020204" pitchFamily="34" charset="0"/>
              </a:defRPr>
            </a:lvl3pPr>
            <a:lvl4pPr marL="1600200" indent="-228600" defTabSz="449263" eaLnBrk="0" hangingPunct="0">
              <a:defRPr>
                <a:solidFill>
                  <a:schemeClr val="tx1"/>
                </a:solidFill>
                <a:latin typeface="Arial" panose="020B0604020202020204" pitchFamily="34" charset="0"/>
              </a:defRPr>
            </a:lvl4pPr>
            <a:lvl5pPr marL="2057400" indent="-228600" defTabSz="449263" eaLnBrk="0" hangingPunct="0">
              <a:defRPr>
                <a:solidFill>
                  <a:schemeClr val="tx1"/>
                </a:solidFill>
                <a:latin typeface="Arial" panose="020B0604020202020204" pitchFamily="34" charset="0"/>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defRPr>
            </a:lvl9pPr>
          </a:lstStyle>
          <a:p>
            <a:pPr algn="ctr">
              <a:lnSpc>
                <a:spcPct val="86000"/>
              </a:lnSpc>
              <a:spcBef>
                <a:spcPct val="50000"/>
              </a:spcBef>
              <a:buClr>
                <a:srgbClr val="000000"/>
              </a:buClr>
              <a:buSzPct val="100000"/>
              <a:buFont typeface="Times New Roman" panose="02020603050405020304" pitchFamily="18" charset="0"/>
              <a:buNone/>
            </a:pPr>
            <a:r>
              <a:rPr lang="de-DE" altLang="de-DE" sz="2200" b="1" u="sng"/>
              <a:t>Funktionen des Endgerätes</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Grafik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0638" y="646113"/>
            <a:ext cx="3729038" cy="559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9268" name="Text Box 4"/>
          <p:cNvSpPr txBox="1">
            <a:spLocks noChangeArrowheads="1"/>
          </p:cNvSpPr>
          <p:nvPr/>
        </p:nvSpPr>
        <p:spPr bwMode="auto">
          <a:xfrm>
            <a:off x="815975" y="1052513"/>
            <a:ext cx="15240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marL="457200" indent="-457200" defTabSz="1001713" eaLnBrk="0" hangingPunct="0">
              <a:tabLst>
                <a:tab pos="417513" algn="l"/>
              </a:tabLst>
              <a:defRPr>
                <a:solidFill>
                  <a:schemeClr val="tx1"/>
                </a:solidFill>
                <a:latin typeface="Arial" panose="020B0604020202020204" pitchFamily="34" charset="0"/>
              </a:defRPr>
            </a:lvl1pPr>
            <a:lvl2pPr marL="742950" indent="-285750" defTabSz="1001713" eaLnBrk="0" hangingPunct="0">
              <a:tabLst>
                <a:tab pos="417513" algn="l"/>
              </a:tabLst>
              <a:defRPr>
                <a:solidFill>
                  <a:schemeClr val="tx1"/>
                </a:solidFill>
                <a:latin typeface="Arial" panose="020B0604020202020204" pitchFamily="34" charset="0"/>
              </a:defRPr>
            </a:lvl2pPr>
            <a:lvl3pPr marL="1143000" indent="-228600" defTabSz="1001713" eaLnBrk="0" hangingPunct="0">
              <a:tabLst>
                <a:tab pos="417513" algn="l"/>
              </a:tabLst>
              <a:defRPr>
                <a:solidFill>
                  <a:schemeClr val="tx1"/>
                </a:solidFill>
                <a:latin typeface="Arial" panose="020B0604020202020204" pitchFamily="34" charset="0"/>
              </a:defRPr>
            </a:lvl3pPr>
            <a:lvl4pPr marL="1600200" indent="-228600" defTabSz="1001713" eaLnBrk="0" hangingPunct="0">
              <a:tabLst>
                <a:tab pos="417513" algn="l"/>
              </a:tabLst>
              <a:defRPr>
                <a:solidFill>
                  <a:schemeClr val="tx1"/>
                </a:solidFill>
                <a:latin typeface="Arial" panose="020B0604020202020204" pitchFamily="34" charset="0"/>
              </a:defRPr>
            </a:lvl4pPr>
            <a:lvl5pPr marL="2057400" indent="-228600" defTabSz="1001713" eaLnBrk="0" hangingPunct="0">
              <a:tabLst>
                <a:tab pos="417513" algn="l"/>
              </a:tabLst>
              <a:defRPr>
                <a:solidFill>
                  <a:schemeClr val="tx1"/>
                </a:solidFill>
                <a:latin typeface="Arial" panose="020B0604020202020204" pitchFamily="34" charset="0"/>
              </a:defRPr>
            </a:lvl5pPr>
            <a:lvl6pPr marL="2514600" indent="-228600" defTabSz="1001713" eaLnBrk="0" fontAlgn="base" hangingPunct="0">
              <a:spcBef>
                <a:spcPct val="0"/>
              </a:spcBef>
              <a:spcAft>
                <a:spcPct val="0"/>
              </a:spcAft>
              <a:tabLst>
                <a:tab pos="417513" algn="l"/>
              </a:tabLst>
              <a:defRPr>
                <a:solidFill>
                  <a:schemeClr val="tx1"/>
                </a:solidFill>
                <a:latin typeface="Arial" panose="020B0604020202020204" pitchFamily="34" charset="0"/>
              </a:defRPr>
            </a:lvl6pPr>
            <a:lvl7pPr marL="2971800" indent="-228600" defTabSz="1001713" eaLnBrk="0" fontAlgn="base" hangingPunct="0">
              <a:spcBef>
                <a:spcPct val="0"/>
              </a:spcBef>
              <a:spcAft>
                <a:spcPct val="0"/>
              </a:spcAft>
              <a:tabLst>
                <a:tab pos="417513" algn="l"/>
              </a:tabLst>
              <a:defRPr>
                <a:solidFill>
                  <a:schemeClr val="tx1"/>
                </a:solidFill>
                <a:latin typeface="Arial" panose="020B0604020202020204" pitchFamily="34" charset="0"/>
              </a:defRPr>
            </a:lvl7pPr>
            <a:lvl8pPr marL="3429000" indent="-228600" defTabSz="1001713" eaLnBrk="0" fontAlgn="base" hangingPunct="0">
              <a:spcBef>
                <a:spcPct val="0"/>
              </a:spcBef>
              <a:spcAft>
                <a:spcPct val="0"/>
              </a:spcAft>
              <a:tabLst>
                <a:tab pos="417513" algn="l"/>
              </a:tabLst>
              <a:defRPr>
                <a:solidFill>
                  <a:schemeClr val="tx1"/>
                </a:solidFill>
                <a:latin typeface="Arial" panose="020B0604020202020204" pitchFamily="34" charset="0"/>
              </a:defRPr>
            </a:lvl8pPr>
            <a:lvl9pPr marL="3886200" indent="-228600" defTabSz="1001713" eaLnBrk="0" fontAlgn="base" hangingPunct="0">
              <a:spcBef>
                <a:spcPct val="0"/>
              </a:spcBef>
              <a:spcAft>
                <a:spcPct val="0"/>
              </a:spcAft>
              <a:tabLst>
                <a:tab pos="417513" algn="l"/>
              </a:tabLst>
              <a:defRPr>
                <a:solidFill>
                  <a:schemeClr val="tx1"/>
                </a:solidFill>
                <a:latin typeface="Arial" panose="020B0604020202020204" pitchFamily="34" charset="0"/>
              </a:defRPr>
            </a:lvl9pPr>
          </a:lstStyle>
          <a:p>
            <a:r>
              <a:rPr lang="de-DE" altLang="de-DE" b="1" u="sng">
                <a:sym typeface="Symbol" panose="05050102010706020507" pitchFamily="18" charset="2"/>
              </a:rPr>
              <a:t>Notruftaste</a:t>
            </a:r>
            <a:endParaRPr lang="de-DE" altLang="de-DE" i="1">
              <a:sym typeface="Symbol" panose="05050102010706020507" pitchFamily="18" charset="2"/>
            </a:endParaRPr>
          </a:p>
        </p:txBody>
      </p:sp>
      <p:sp>
        <p:nvSpPr>
          <p:cNvPr id="139269" name="Line 5"/>
          <p:cNvSpPr>
            <a:spLocks noChangeShapeType="1"/>
          </p:cNvSpPr>
          <p:nvPr/>
        </p:nvSpPr>
        <p:spPr bwMode="auto">
          <a:xfrm flipH="1">
            <a:off x="1835150" y="1412875"/>
            <a:ext cx="1588" cy="1584325"/>
          </a:xfrm>
          <a:prstGeom prst="line">
            <a:avLst/>
          </a:prstGeom>
          <a:noFill/>
          <a:ln w="38100">
            <a:solidFill>
              <a:srgbClr val="FF0000"/>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51205" name="Text Box 7"/>
          <p:cNvSpPr txBox="1">
            <a:spLocks noChangeArrowheads="1"/>
          </p:cNvSpPr>
          <p:nvPr/>
        </p:nvSpPr>
        <p:spPr bwMode="auto">
          <a:xfrm>
            <a:off x="0" y="646113"/>
            <a:ext cx="9144000" cy="379412"/>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defTabSz="449263" eaLnBrk="0" hangingPunct="0">
              <a:defRPr>
                <a:solidFill>
                  <a:schemeClr val="tx1"/>
                </a:solidFill>
                <a:latin typeface="Arial" panose="020B0604020202020204" pitchFamily="34" charset="0"/>
              </a:defRPr>
            </a:lvl1pPr>
            <a:lvl2pPr marL="742950" indent="-285750" defTabSz="449263" eaLnBrk="0" hangingPunct="0">
              <a:defRPr>
                <a:solidFill>
                  <a:schemeClr val="tx1"/>
                </a:solidFill>
                <a:latin typeface="Arial" panose="020B0604020202020204" pitchFamily="34" charset="0"/>
              </a:defRPr>
            </a:lvl2pPr>
            <a:lvl3pPr marL="1143000" indent="-228600" defTabSz="449263" eaLnBrk="0" hangingPunct="0">
              <a:defRPr>
                <a:solidFill>
                  <a:schemeClr val="tx1"/>
                </a:solidFill>
                <a:latin typeface="Arial" panose="020B0604020202020204" pitchFamily="34" charset="0"/>
              </a:defRPr>
            </a:lvl3pPr>
            <a:lvl4pPr marL="1600200" indent="-228600" defTabSz="449263" eaLnBrk="0" hangingPunct="0">
              <a:defRPr>
                <a:solidFill>
                  <a:schemeClr val="tx1"/>
                </a:solidFill>
                <a:latin typeface="Arial" panose="020B0604020202020204" pitchFamily="34" charset="0"/>
              </a:defRPr>
            </a:lvl4pPr>
            <a:lvl5pPr marL="2057400" indent="-228600" defTabSz="449263" eaLnBrk="0" hangingPunct="0">
              <a:defRPr>
                <a:solidFill>
                  <a:schemeClr val="tx1"/>
                </a:solidFill>
                <a:latin typeface="Arial" panose="020B0604020202020204" pitchFamily="34" charset="0"/>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defRPr>
            </a:lvl9pPr>
          </a:lstStyle>
          <a:p>
            <a:pPr algn="ctr">
              <a:lnSpc>
                <a:spcPct val="86000"/>
              </a:lnSpc>
              <a:spcBef>
                <a:spcPct val="50000"/>
              </a:spcBef>
              <a:buClr>
                <a:srgbClr val="000000"/>
              </a:buClr>
              <a:buSzPct val="100000"/>
              <a:buFont typeface="Times New Roman" panose="02020603050405020304" pitchFamily="18" charset="0"/>
              <a:buNone/>
            </a:pPr>
            <a:r>
              <a:rPr lang="de-DE" altLang="de-DE" sz="2200" b="1" u="sng"/>
              <a:t>Funktionen des Endgerätes</a:t>
            </a:r>
          </a:p>
        </p:txBody>
      </p:sp>
      <p:grpSp>
        <p:nvGrpSpPr>
          <p:cNvPr id="2" name="Gruppieren 1"/>
          <p:cNvGrpSpPr/>
          <p:nvPr/>
        </p:nvGrpSpPr>
        <p:grpSpPr>
          <a:xfrm>
            <a:off x="3207600" y="1306800"/>
            <a:ext cx="5580062" cy="3026924"/>
            <a:chOff x="3563938" y="1268413"/>
            <a:chExt cx="5580062" cy="3026924"/>
          </a:xfrm>
        </p:grpSpPr>
        <p:sp>
          <p:nvSpPr>
            <p:cNvPr id="139273" name="Text Box 9"/>
            <p:cNvSpPr txBox="1">
              <a:spLocks noChangeArrowheads="1"/>
            </p:cNvSpPr>
            <p:nvPr/>
          </p:nvSpPr>
          <p:spPr bwMode="auto">
            <a:xfrm>
              <a:off x="3563938" y="2200275"/>
              <a:ext cx="5580062" cy="2095062"/>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defTabSz="449263" eaLnBrk="0" hangingPunct="0">
                <a:defRPr>
                  <a:solidFill>
                    <a:schemeClr val="tx1"/>
                  </a:solidFill>
                  <a:latin typeface="Arial" panose="020B0604020202020204" pitchFamily="34" charset="0"/>
                </a:defRPr>
              </a:lvl1pPr>
              <a:lvl2pPr marL="742950" indent="-285750" defTabSz="449263" eaLnBrk="0" hangingPunct="0">
                <a:defRPr>
                  <a:solidFill>
                    <a:schemeClr val="tx1"/>
                  </a:solidFill>
                  <a:latin typeface="Arial" panose="020B0604020202020204" pitchFamily="34" charset="0"/>
                </a:defRPr>
              </a:lvl2pPr>
              <a:lvl3pPr marL="1143000" indent="-228600" defTabSz="449263" eaLnBrk="0" hangingPunct="0">
                <a:defRPr>
                  <a:solidFill>
                    <a:schemeClr val="tx1"/>
                  </a:solidFill>
                  <a:latin typeface="Arial" panose="020B0604020202020204" pitchFamily="34" charset="0"/>
                </a:defRPr>
              </a:lvl3pPr>
              <a:lvl4pPr marL="1600200" indent="-228600" defTabSz="449263" eaLnBrk="0" hangingPunct="0">
                <a:defRPr>
                  <a:solidFill>
                    <a:schemeClr val="tx1"/>
                  </a:solidFill>
                  <a:latin typeface="Arial" panose="020B0604020202020204" pitchFamily="34" charset="0"/>
                </a:defRPr>
              </a:lvl4pPr>
              <a:lvl5pPr marL="2057400" indent="-228600" defTabSz="449263" eaLnBrk="0" hangingPunct="0">
                <a:defRPr>
                  <a:solidFill>
                    <a:schemeClr val="tx1"/>
                  </a:solidFill>
                  <a:latin typeface="Arial" panose="020B0604020202020204" pitchFamily="34" charset="0"/>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buClr>
                  <a:srgbClr val="000000"/>
                </a:buClr>
                <a:buSzPct val="100000"/>
              </a:pPr>
              <a:r>
                <a:rPr lang="de-DE" altLang="de-DE" sz="2000" dirty="0"/>
                <a:t>Drücken der </a:t>
              </a:r>
              <a:r>
                <a:rPr lang="de-DE" altLang="de-DE" sz="2000" dirty="0">
                  <a:solidFill>
                    <a:srgbClr val="0000FF"/>
                  </a:solidFill>
                </a:rPr>
                <a:t>roten Taste</a:t>
              </a:r>
              <a:r>
                <a:rPr lang="de-DE" altLang="de-DE" sz="2000" dirty="0"/>
                <a:t> (mind. 2 Sekunden)</a:t>
              </a:r>
            </a:p>
            <a:p>
              <a:pPr>
                <a:spcBef>
                  <a:spcPct val="50000"/>
                </a:spcBef>
                <a:buClr>
                  <a:srgbClr val="000000"/>
                </a:buClr>
                <a:buSzPct val="100000"/>
              </a:pPr>
              <a:r>
                <a:rPr lang="de-DE" altLang="de-DE" sz="2000" dirty="0"/>
                <a:t>Das Gerät sendet ohne Drücken der Sendetaste für eine vorher programmierte Zeit (15 Sekunden Senden, 30 Sekunden Empfangen – für 15 Minuten) an ein vordefiniertes Ziel</a:t>
              </a:r>
            </a:p>
          </p:txBody>
        </p:sp>
        <p:sp>
          <p:nvSpPr>
            <p:cNvPr id="51207" name="Text Box 11"/>
            <p:cNvSpPr txBox="1">
              <a:spLocks noChangeArrowheads="1"/>
            </p:cNvSpPr>
            <p:nvPr/>
          </p:nvSpPr>
          <p:spPr bwMode="auto">
            <a:xfrm>
              <a:off x="3576638" y="1268413"/>
              <a:ext cx="5567362" cy="354012"/>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defTabSz="449263" eaLnBrk="0" hangingPunct="0">
                <a:defRPr>
                  <a:solidFill>
                    <a:schemeClr val="tx1"/>
                  </a:solidFill>
                  <a:latin typeface="Arial" panose="020B0604020202020204" pitchFamily="34" charset="0"/>
                </a:defRPr>
              </a:lvl1pPr>
              <a:lvl2pPr marL="742950" indent="-285750" defTabSz="449263" eaLnBrk="0" hangingPunct="0">
                <a:defRPr>
                  <a:solidFill>
                    <a:schemeClr val="tx1"/>
                  </a:solidFill>
                  <a:latin typeface="Arial" panose="020B0604020202020204" pitchFamily="34" charset="0"/>
                </a:defRPr>
              </a:lvl2pPr>
              <a:lvl3pPr marL="1143000" indent="-228600" defTabSz="449263" eaLnBrk="0" hangingPunct="0">
                <a:defRPr>
                  <a:solidFill>
                    <a:schemeClr val="tx1"/>
                  </a:solidFill>
                  <a:latin typeface="Arial" panose="020B0604020202020204" pitchFamily="34" charset="0"/>
                </a:defRPr>
              </a:lvl3pPr>
              <a:lvl4pPr marL="1600200" indent="-228600" defTabSz="449263" eaLnBrk="0" hangingPunct="0">
                <a:defRPr>
                  <a:solidFill>
                    <a:schemeClr val="tx1"/>
                  </a:solidFill>
                  <a:latin typeface="Arial" panose="020B0604020202020204" pitchFamily="34" charset="0"/>
                </a:defRPr>
              </a:lvl4pPr>
              <a:lvl5pPr marL="2057400" indent="-228600" defTabSz="449263" eaLnBrk="0" hangingPunct="0">
                <a:defRPr>
                  <a:solidFill>
                    <a:schemeClr val="tx1"/>
                  </a:solidFill>
                  <a:latin typeface="Arial" panose="020B0604020202020204" pitchFamily="34" charset="0"/>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defRPr>
              </a:lvl9pPr>
            </a:lstStyle>
            <a:p>
              <a:pPr>
                <a:lnSpc>
                  <a:spcPct val="86000"/>
                </a:lnSpc>
                <a:spcBef>
                  <a:spcPct val="50000"/>
                </a:spcBef>
                <a:buClr>
                  <a:srgbClr val="000000"/>
                </a:buClr>
                <a:buSzPct val="100000"/>
                <a:buFont typeface="Times New Roman" panose="02020603050405020304" pitchFamily="18" charset="0"/>
                <a:buNone/>
              </a:pPr>
              <a:r>
                <a:rPr lang="de-DE" altLang="de-DE" sz="2000" b="1" dirty="0"/>
                <a:t>Notruf</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afterEffect">
                                  <p:stCondLst>
                                    <p:cond delay="2000"/>
                                  </p:stCondLst>
                                  <p:childTnLst>
                                    <p:set>
                                      <p:cBhvr>
                                        <p:cTn id="6" dur="1" fill="hold">
                                          <p:stCondLst>
                                            <p:cond delay="0"/>
                                          </p:stCondLst>
                                        </p:cTn>
                                        <p:tgtEl>
                                          <p:spTgt spid="139268"/>
                                        </p:tgtEl>
                                        <p:attrNameLst>
                                          <p:attrName>style.visibility</p:attrName>
                                        </p:attrNameLst>
                                      </p:cBhvr>
                                      <p:to>
                                        <p:strVal val="visible"/>
                                      </p:to>
                                    </p:set>
                                    <p:animEffect transition="in" filter="blinds(horizontal)">
                                      <p:cBhvr>
                                        <p:cTn id="7" dur="500"/>
                                        <p:tgtEl>
                                          <p:spTgt spid="139268"/>
                                        </p:tgtEl>
                                      </p:cBhvr>
                                    </p:animEffect>
                                  </p:childTnLst>
                                </p:cTn>
                              </p:par>
                            </p:childTnLst>
                          </p:cTn>
                        </p:par>
                        <p:par>
                          <p:cTn id="8" fill="hold" nodeType="afterGroup">
                            <p:stCondLst>
                              <p:cond delay="2500"/>
                            </p:stCondLst>
                            <p:childTnLst>
                              <p:par>
                                <p:cTn id="9" presetID="17" presetClass="entr" presetSubtype="10" fill="hold" grpId="0" nodeType="afterEffect">
                                  <p:stCondLst>
                                    <p:cond delay="0"/>
                                  </p:stCondLst>
                                  <p:childTnLst>
                                    <p:set>
                                      <p:cBhvr>
                                        <p:cTn id="10" dur="1" fill="hold">
                                          <p:stCondLst>
                                            <p:cond delay="0"/>
                                          </p:stCondLst>
                                        </p:cTn>
                                        <p:tgtEl>
                                          <p:spTgt spid="139269"/>
                                        </p:tgtEl>
                                        <p:attrNameLst>
                                          <p:attrName>style.visibility</p:attrName>
                                        </p:attrNameLst>
                                      </p:cBhvr>
                                      <p:to>
                                        <p:strVal val="visible"/>
                                      </p:to>
                                    </p:set>
                                    <p:anim calcmode="lin" valueType="num">
                                      <p:cBhvr>
                                        <p:cTn id="11" dur="500" fill="hold"/>
                                        <p:tgtEl>
                                          <p:spTgt spid="139269"/>
                                        </p:tgtEl>
                                        <p:attrNameLst>
                                          <p:attrName>ppt_w</p:attrName>
                                        </p:attrNameLst>
                                      </p:cBhvr>
                                      <p:tavLst>
                                        <p:tav tm="0">
                                          <p:val>
                                            <p:fltVal val="0"/>
                                          </p:val>
                                        </p:tav>
                                        <p:tav tm="100000">
                                          <p:val>
                                            <p:strVal val="#ppt_w"/>
                                          </p:val>
                                        </p:tav>
                                      </p:tavLst>
                                    </p:anim>
                                    <p:anim calcmode="lin" valueType="num">
                                      <p:cBhvr>
                                        <p:cTn id="12" dur="500" fill="hold"/>
                                        <p:tgtEl>
                                          <p:spTgt spid="13926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268" grpId="0" autoUpdateAnimBg="0"/>
      <p:bldP spid="13926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9"/>
          <p:cNvSpPr txBox="1">
            <a:spLocks noChangeArrowheads="1"/>
          </p:cNvSpPr>
          <p:nvPr/>
        </p:nvSpPr>
        <p:spPr bwMode="auto">
          <a:xfrm>
            <a:off x="998538" y="1371600"/>
            <a:ext cx="6434137" cy="354013"/>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defTabSz="449263" eaLnBrk="0" hangingPunct="0">
              <a:defRPr>
                <a:solidFill>
                  <a:schemeClr val="tx1"/>
                </a:solidFill>
                <a:latin typeface="Arial" panose="020B0604020202020204" pitchFamily="34" charset="0"/>
              </a:defRPr>
            </a:lvl1pPr>
            <a:lvl2pPr marL="742950" indent="-285750" defTabSz="449263" eaLnBrk="0" hangingPunct="0">
              <a:defRPr>
                <a:solidFill>
                  <a:schemeClr val="tx1"/>
                </a:solidFill>
                <a:latin typeface="Arial" panose="020B0604020202020204" pitchFamily="34" charset="0"/>
              </a:defRPr>
            </a:lvl2pPr>
            <a:lvl3pPr marL="1143000" indent="-228600" defTabSz="449263" eaLnBrk="0" hangingPunct="0">
              <a:defRPr>
                <a:solidFill>
                  <a:schemeClr val="tx1"/>
                </a:solidFill>
                <a:latin typeface="Arial" panose="020B0604020202020204" pitchFamily="34" charset="0"/>
              </a:defRPr>
            </a:lvl3pPr>
            <a:lvl4pPr marL="1600200" indent="-228600" defTabSz="449263" eaLnBrk="0" hangingPunct="0">
              <a:defRPr>
                <a:solidFill>
                  <a:schemeClr val="tx1"/>
                </a:solidFill>
                <a:latin typeface="Arial" panose="020B0604020202020204" pitchFamily="34" charset="0"/>
              </a:defRPr>
            </a:lvl4pPr>
            <a:lvl5pPr marL="2057400" indent="-228600" defTabSz="449263" eaLnBrk="0" hangingPunct="0">
              <a:defRPr>
                <a:solidFill>
                  <a:schemeClr val="tx1"/>
                </a:solidFill>
                <a:latin typeface="Arial" panose="020B0604020202020204" pitchFamily="34" charset="0"/>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defRPr>
            </a:lvl9pPr>
          </a:lstStyle>
          <a:p>
            <a:pPr>
              <a:lnSpc>
                <a:spcPct val="86000"/>
              </a:lnSpc>
              <a:spcBef>
                <a:spcPct val="50000"/>
              </a:spcBef>
              <a:buClr>
                <a:srgbClr val="000000"/>
              </a:buClr>
              <a:buSzPct val="100000"/>
              <a:buFont typeface="Times New Roman" panose="02020603050405020304" pitchFamily="18" charset="0"/>
              <a:buNone/>
            </a:pPr>
            <a:r>
              <a:rPr lang="de-DE" altLang="de-DE" sz="2000" b="1"/>
              <a:t>Lernziel:</a:t>
            </a:r>
          </a:p>
        </p:txBody>
      </p:sp>
      <p:sp>
        <p:nvSpPr>
          <p:cNvPr id="14339" name="Text Box 10"/>
          <p:cNvSpPr txBox="1">
            <a:spLocks noChangeArrowheads="1"/>
          </p:cNvSpPr>
          <p:nvPr/>
        </p:nvSpPr>
        <p:spPr bwMode="auto">
          <a:xfrm>
            <a:off x="0" y="646113"/>
            <a:ext cx="9144000" cy="379412"/>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defTabSz="449263" eaLnBrk="0" hangingPunct="0">
              <a:defRPr>
                <a:solidFill>
                  <a:schemeClr val="tx1"/>
                </a:solidFill>
                <a:latin typeface="Arial" panose="020B0604020202020204" pitchFamily="34" charset="0"/>
              </a:defRPr>
            </a:lvl1pPr>
            <a:lvl2pPr marL="742950" indent="-285750" defTabSz="449263" eaLnBrk="0" hangingPunct="0">
              <a:defRPr>
                <a:solidFill>
                  <a:schemeClr val="tx1"/>
                </a:solidFill>
                <a:latin typeface="Arial" panose="020B0604020202020204" pitchFamily="34" charset="0"/>
              </a:defRPr>
            </a:lvl2pPr>
            <a:lvl3pPr marL="1143000" indent="-228600" defTabSz="449263" eaLnBrk="0" hangingPunct="0">
              <a:defRPr>
                <a:solidFill>
                  <a:schemeClr val="tx1"/>
                </a:solidFill>
                <a:latin typeface="Arial" panose="020B0604020202020204" pitchFamily="34" charset="0"/>
              </a:defRPr>
            </a:lvl3pPr>
            <a:lvl4pPr marL="1600200" indent="-228600" defTabSz="449263" eaLnBrk="0" hangingPunct="0">
              <a:defRPr>
                <a:solidFill>
                  <a:schemeClr val="tx1"/>
                </a:solidFill>
                <a:latin typeface="Arial" panose="020B0604020202020204" pitchFamily="34" charset="0"/>
              </a:defRPr>
            </a:lvl4pPr>
            <a:lvl5pPr marL="2057400" indent="-228600" defTabSz="449263" eaLnBrk="0" hangingPunct="0">
              <a:defRPr>
                <a:solidFill>
                  <a:schemeClr val="tx1"/>
                </a:solidFill>
                <a:latin typeface="Arial" panose="020B0604020202020204" pitchFamily="34" charset="0"/>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defRPr>
            </a:lvl9pPr>
          </a:lstStyle>
          <a:p>
            <a:pPr algn="ctr">
              <a:lnSpc>
                <a:spcPct val="86000"/>
              </a:lnSpc>
              <a:spcBef>
                <a:spcPct val="50000"/>
              </a:spcBef>
              <a:buClr>
                <a:srgbClr val="000000"/>
              </a:buClr>
              <a:buSzPct val="100000"/>
              <a:buFont typeface="Times New Roman" panose="02020603050405020304" pitchFamily="18" charset="0"/>
              <a:buNone/>
            </a:pPr>
            <a:r>
              <a:rPr lang="de-DE" altLang="de-DE" sz="2200" b="1" u="sng"/>
              <a:t>Bedienung von Endgeräten</a:t>
            </a:r>
          </a:p>
        </p:txBody>
      </p:sp>
      <p:sp>
        <p:nvSpPr>
          <p:cNvPr id="14340" name="Text Box 11"/>
          <p:cNvSpPr txBox="1">
            <a:spLocks noChangeArrowheads="1"/>
          </p:cNvSpPr>
          <p:nvPr/>
        </p:nvSpPr>
        <p:spPr bwMode="auto">
          <a:xfrm>
            <a:off x="0" y="5032375"/>
            <a:ext cx="91440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de-DE" altLang="de-DE" sz="2000"/>
              <a:t>Die LehrgangsteilnehmerInnen sollen die Endgeräte situationsbedingt selbstständig und sicher bedienen können</a:t>
            </a:r>
          </a:p>
        </p:txBody>
      </p:sp>
      <p:pic>
        <p:nvPicPr>
          <p:cNvPr id="14341"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3350" y="1911350"/>
            <a:ext cx="6021388" cy="288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342" name="Text Box 15"/>
          <p:cNvSpPr txBox="1">
            <a:spLocks noChangeArrowheads="1"/>
          </p:cNvSpPr>
          <p:nvPr/>
        </p:nvSpPr>
        <p:spPr bwMode="auto">
          <a:xfrm>
            <a:off x="2484438" y="4292600"/>
            <a:ext cx="1295400" cy="304800"/>
          </a:xfrm>
          <a:prstGeom prst="rect">
            <a:avLst/>
          </a:prstGeom>
          <a:solidFill>
            <a:srgbClr val="DFEDD3"/>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de-DE" altLang="de-DE" sz="1400" b="1"/>
              <a:t>180 Minuten</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Grafik 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3338" y="646113"/>
            <a:ext cx="3729037" cy="559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28" name="Text Box 3"/>
          <p:cNvSpPr txBox="1">
            <a:spLocks noChangeArrowheads="1"/>
          </p:cNvSpPr>
          <p:nvPr/>
        </p:nvSpPr>
        <p:spPr bwMode="auto">
          <a:xfrm>
            <a:off x="0" y="646113"/>
            <a:ext cx="9144000" cy="379412"/>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defTabSz="449263" eaLnBrk="0" hangingPunct="0">
              <a:defRPr>
                <a:solidFill>
                  <a:schemeClr val="tx1"/>
                </a:solidFill>
                <a:latin typeface="Arial" panose="020B0604020202020204" pitchFamily="34" charset="0"/>
              </a:defRPr>
            </a:lvl1pPr>
            <a:lvl2pPr marL="742950" indent="-285750" defTabSz="449263" eaLnBrk="0" hangingPunct="0">
              <a:defRPr>
                <a:solidFill>
                  <a:schemeClr val="tx1"/>
                </a:solidFill>
                <a:latin typeface="Arial" panose="020B0604020202020204" pitchFamily="34" charset="0"/>
              </a:defRPr>
            </a:lvl2pPr>
            <a:lvl3pPr marL="1143000" indent="-228600" defTabSz="449263" eaLnBrk="0" hangingPunct="0">
              <a:defRPr>
                <a:solidFill>
                  <a:schemeClr val="tx1"/>
                </a:solidFill>
                <a:latin typeface="Arial" panose="020B0604020202020204" pitchFamily="34" charset="0"/>
              </a:defRPr>
            </a:lvl3pPr>
            <a:lvl4pPr marL="1600200" indent="-228600" defTabSz="449263" eaLnBrk="0" hangingPunct="0">
              <a:defRPr>
                <a:solidFill>
                  <a:schemeClr val="tx1"/>
                </a:solidFill>
                <a:latin typeface="Arial" panose="020B0604020202020204" pitchFamily="34" charset="0"/>
              </a:defRPr>
            </a:lvl4pPr>
            <a:lvl5pPr marL="2057400" indent="-228600" defTabSz="449263" eaLnBrk="0" hangingPunct="0">
              <a:defRPr>
                <a:solidFill>
                  <a:schemeClr val="tx1"/>
                </a:solidFill>
                <a:latin typeface="Arial" panose="020B0604020202020204" pitchFamily="34" charset="0"/>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defRPr>
            </a:lvl9pPr>
          </a:lstStyle>
          <a:p>
            <a:pPr algn="ctr">
              <a:lnSpc>
                <a:spcPct val="86000"/>
              </a:lnSpc>
              <a:spcBef>
                <a:spcPct val="50000"/>
              </a:spcBef>
              <a:buClr>
                <a:srgbClr val="000000"/>
              </a:buClr>
              <a:buSzPct val="100000"/>
              <a:buFont typeface="Times New Roman" panose="02020603050405020304" pitchFamily="18" charset="0"/>
              <a:buNone/>
            </a:pPr>
            <a:r>
              <a:rPr lang="de-DE" altLang="de-DE" sz="2200" b="1" u="sng"/>
              <a:t>Funktionen des Endgerätes</a:t>
            </a:r>
          </a:p>
        </p:txBody>
      </p:sp>
      <p:grpSp>
        <p:nvGrpSpPr>
          <p:cNvPr id="2" name="Gruppieren 1"/>
          <p:cNvGrpSpPr/>
          <p:nvPr/>
        </p:nvGrpSpPr>
        <p:grpSpPr>
          <a:xfrm>
            <a:off x="3207600" y="1306800"/>
            <a:ext cx="5580062" cy="4710112"/>
            <a:chOff x="3563938" y="1268413"/>
            <a:chExt cx="5580062" cy="4710112"/>
          </a:xfrm>
        </p:grpSpPr>
        <p:sp>
          <p:nvSpPr>
            <p:cNvPr id="52227" name="Text Box 2"/>
            <p:cNvSpPr txBox="1">
              <a:spLocks noChangeArrowheads="1"/>
            </p:cNvSpPr>
            <p:nvPr/>
          </p:nvSpPr>
          <p:spPr bwMode="auto">
            <a:xfrm>
              <a:off x="3576638" y="1268413"/>
              <a:ext cx="5099050" cy="354012"/>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defTabSz="449263" eaLnBrk="0" hangingPunct="0">
                <a:defRPr>
                  <a:solidFill>
                    <a:schemeClr val="tx1"/>
                  </a:solidFill>
                  <a:latin typeface="Arial" panose="020B0604020202020204" pitchFamily="34" charset="0"/>
                </a:defRPr>
              </a:lvl1pPr>
              <a:lvl2pPr marL="742950" indent="-285750" defTabSz="449263" eaLnBrk="0" hangingPunct="0">
                <a:defRPr>
                  <a:solidFill>
                    <a:schemeClr val="tx1"/>
                  </a:solidFill>
                  <a:latin typeface="Arial" panose="020B0604020202020204" pitchFamily="34" charset="0"/>
                </a:defRPr>
              </a:lvl2pPr>
              <a:lvl3pPr marL="1143000" indent="-228600" defTabSz="449263" eaLnBrk="0" hangingPunct="0">
                <a:defRPr>
                  <a:solidFill>
                    <a:schemeClr val="tx1"/>
                  </a:solidFill>
                  <a:latin typeface="Arial" panose="020B0604020202020204" pitchFamily="34" charset="0"/>
                </a:defRPr>
              </a:lvl3pPr>
              <a:lvl4pPr marL="1600200" indent="-228600" defTabSz="449263" eaLnBrk="0" hangingPunct="0">
                <a:defRPr>
                  <a:solidFill>
                    <a:schemeClr val="tx1"/>
                  </a:solidFill>
                  <a:latin typeface="Arial" panose="020B0604020202020204" pitchFamily="34" charset="0"/>
                </a:defRPr>
              </a:lvl4pPr>
              <a:lvl5pPr marL="2057400" indent="-228600" defTabSz="449263" eaLnBrk="0" hangingPunct="0">
                <a:defRPr>
                  <a:solidFill>
                    <a:schemeClr val="tx1"/>
                  </a:solidFill>
                  <a:latin typeface="Arial" panose="020B0604020202020204" pitchFamily="34" charset="0"/>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defRPr>
              </a:lvl9pPr>
            </a:lstStyle>
            <a:p>
              <a:pPr>
                <a:lnSpc>
                  <a:spcPct val="86000"/>
                </a:lnSpc>
                <a:spcBef>
                  <a:spcPct val="50000"/>
                </a:spcBef>
                <a:buClr>
                  <a:srgbClr val="000000"/>
                </a:buClr>
                <a:buSzPct val="100000"/>
                <a:buFont typeface="Times New Roman" panose="02020603050405020304" pitchFamily="18" charset="0"/>
                <a:buNone/>
              </a:pPr>
              <a:r>
                <a:rPr lang="de-DE" altLang="de-DE" sz="2000" b="1" dirty="0"/>
                <a:t>Repeater (aus Sicht des Repeaters)</a:t>
              </a:r>
            </a:p>
          </p:txBody>
        </p:sp>
        <p:sp>
          <p:nvSpPr>
            <p:cNvPr id="134149" name="Text Box 5"/>
            <p:cNvSpPr txBox="1">
              <a:spLocks noChangeArrowheads="1"/>
            </p:cNvSpPr>
            <p:nvPr/>
          </p:nvSpPr>
          <p:spPr bwMode="auto">
            <a:xfrm>
              <a:off x="3563938" y="3859213"/>
              <a:ext cx="5580062" cy="1196975"/>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defTabSz="449263" eaLnBrk="0" hangingPunct="0">
                <a:defRPr>
                  <a:solidFill>
                    <a:schemeClr val="tx1"/>
                  </a:solidFill>
                  <a:latin typeface="Arial" panose="020B0604020202020204" pitchFamily="34" charset="0"/>
                </a:defRPr>
              </a:lvl1pPr>
              <a:lvl2pPr marL="742950" indent="-285750" defTabSz="449263" eaLnBrk="0" hangingPunct="0">
                <a:defRPr>
                  <a:solidFill>
                    <a:schemeClr val="tx1"/>
                  </a:solidFill>
                  <a:latin typeface="Arial" panose="020B0604020202020204" pitchFamily="34" charset="0"/>
                </a:defRPr>
              </a:lvl2pPr>
              <a:lvl3pPr marL="1143000" indent="-228600" defTabSz="449263" eaLnBrk="0" hangingPunct="0">
                <a:defRPr>
                  <a:solidFill>
                    <a:schemeClr val="tx1"/>
                  </a:solidFill>
                  <a:latin typeface="Arial" panose="020B0604020202020204" pitchFamily="34" charset="0"/>
                </a:defRPr>
              </a:lvl3pPr>
              <a:lvl4pPr marL="1600200" indent="-228600" defTabSz="449263" eaLnBrk="0" hangingPunct="0">
                <a:defRPr>
                  <a:solidFill>
                    <a:schemeClr val="tx1"/>
                  </a:solidFill>
                  <a:latin typeface="Arial" panose="020B0604020202020204" pitchFamily="34" charset="0"/>
                </a:defRPr>
              </a:lvl4pPr>
              <a:lvl5pPr marL="2057400" indent="-228600" defTabSz="449263" eaLnBrk="0" hangingPunct="0">
                <a:defRPr>
                  <a:solidFill>
                    <a:schemeClr val="tx1"/>
                  </a:solidFill>
                  <a:latin typeface="Arial" panose="020B0604020202020204" pitchFamily="34" charset="0"/>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defRPr>
              </a:lvl9pPr>
            </a:lstStyle>
            <a:p>
              <a:pPr marL="342900" indent="-342900">
                <a:lnSpc>
                  <a:spcPct val="86000"/>
                </a:lnSpc>
                <a:spcBef>
                  <a:spcPct val="50000"/>
                </a:spcBef>
                <a:buClr>
                  <a:srgbClr val="000000"/>
                </a:buClr>
                <a:buSzPct val="100000"/>
                <a:buFont typeface="Arial" panose="020B0604020202020204" pitchFamily="34" charset="0"/>
                <a:buChar char="•"/>
              </a:pPr>
              <a:r>
                <a:rPr lang="de-DE" altLang="de-DE" sz="2000" dirty="0">
                  <a:solidFill>
                    <a:srgbClr val="0000FF"/>
                  </a:solidFill>
                </a:rPr>
                <a:t>Kontexttaste „Option“ </a:t>
              </a:r>
              <a:r>
                <a:rPr lang="de-DE" altLang="de-DE" sz="2000" dirty="0"/>
                <a:t> drücken</a:t>
              </a:r>
            </a:p>
            <a:p>
              <a:pPr marL="342900" indent="-342900">
                <a:lnSpc>
                  <a:spcPct val="86000"/>
                </a:lnSpc>
                <a:spcBef>
                  <a:spcPct val="50000"/>
                </a:spcBef>
                <a:buClr>
                  <a:srgbClr val="000000"/>
                </a:buClr>
                <a:buSzPct val="100000"/>
                <a:buFont typeface="Arial" panose="020B0604020202020204" pitchFamily="34" charset="0"/>
                <a:buChar char="•"/>
              </a:pPr>
              <a:r>
                <a:rPr lang="de-DE" altLang="de-DE" sz="2000" dirty="0">
                  <a:solidFill>
                    <a:srgbClr val="0000FF"/>
                  </a:solidFill>
                </a:rPr>
                <a:t>Repeater wählen</a:t>
              </a:r>
            </a:p>
            <a:p>
              <a:pPr marL="342900" indent="-342900">
                <a:lnSpc>
                  <a:spcPct val="86000"/>
                </a:lnSpc>
                <a:spcBef>
                  <a:spcPct val="50000"/>
                </a:spcBef>
                <a:buClr>
                  <a:srgbClr val="000000"/>
                </a:buClr>
                <a:buSzPct val="100000"/>
                <a:buFont typeface="Arial" panose="020B0604020202020204" pitchFamily="34" charset="0"/>
                <a:buChar char="•"/>
              </a:pPr>
              <a:r>
                <a:rPr lang="de-DE" altLang="de-DE" sz="2000" dirty="0">
                  <a:solidFill>
                    <a:srgbClr val="0000FF"/>
                  </a:solidFill>
                </a:rPr>
                <a:t>eventuell DMO–Rufgruppe </a:t>
              </a:r>
              <a:r>
                <a:rPr lang="de-DE" altLang="de-DE" sz="2000" dirty="0"/>
                <a:t>auswählen</a:t>
              </a:r>
            </a:p>
          </p:txBody>
        </p:sp>
        <p:sp>
          <p:nvSpPr>
            <p:cNvPr id="134150" name="Rectangle 6"/>
            <p:cNvSpPr>
              <a:spLocks noChangeArrowheads="1"/>
            </p:cNvSpPr>
            <p:nvPr/>
          </p:nvSpPr>
          <p:spPr bwMode="auto">
            <a:xfrm>
              <a:off x="3563938" y="5362575"/>
              <a:ext cx="5400675" cy="615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defTabSz="449263" eaLnBrk="0" hangingPunct="0">
                <a:defRPr>
                  <a:solidFill>
                    <a:schemeClr val="tx1"/>
                  </a:solidFill>
                  <a:latin typeface="Arial" panose="020B0604020202020204" pitchFamily="34" charset="0"/>
                </a:defRPr>
              </a:lvl1pPr>
              <a:lvl2pPr marL="742950" indent="-285750" defTabSz="449263" eaLnBrk="0" hangingPunct="0">
                <a:defRPr>
                  <a:solidFill>
                    <a:schemeClr val="tx1"/>
                  </a:solidFill>
                  <a:latin typeface="Arial" panose="020B0604020202020204" pitchFamily="34" charset="0"/>
                </a:defRPr>
              </a:lvl2pPr>
              <a:lvl3pPr marL="1143000" indent="-228600" defTabSz="449263" eaLnBrk="0" hangingPunct="0">
                <a:defRPr>
                  <a:solidFill>
                    <a:schemeClr val="tx1"/>
                  </a:solidFill>
                  <a:latin typeface="Arial" panose="020B0604020202020204" pitchFamily="34" charset="0"/>
                </a:defRPr>
              </a:lvl3pPr>
              <a:lvl4pPr marL="1600200" indent="-228600" defTabSz="449263" eaLnBrk="0" hangingPunct="0">
                <a:defRPr>
                  <a:solidFill>
                    <a:schemeClr val="tx1"/>
                  </a:solidFill>
                  <a:latin typeface="Arial" panose="020B0604020202020204" pitchFamily="34" charset="0"/>
                </a:defRPr>
              </a:lvl4pPr>
              <a:lvl5pPr marL="2057400" indent="-228600" defTabSz="449263" eaLnBrk="0" hangingPunct="0">
                <a:defRPr>
                  <a:solidFill>
                    <a:schemeClr val="tx1"/>
                  </a:solidFill>
                  <a:latin typeface="Arial" panose="020B0604020202020204" pitchFamily="34" charset="0"/>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defRPr>
              </a:lvl9pPr>
            </a:lstStyle>
            <a:p>
              <a:pPr>
                <a:lnSpc>
                  <a:spcPct val="86000"/>
                </a:lnSpc>
                <a:spcBef>
                  <a:spcPct val="50000"/>
                </a:spcBef>
                <a:buClr>
                  <a:srgbClr val="000000"/>
                </a:buClr>
                <a:buSzPct val="100000"/>
                <a:buFont typeface="Wingdings" panose="05000000000000000000" pitchFamily="2" charset="2"/>
                <a:buChar char="Ø"/>
              </a:pPr>
              <a:r>
                <a:rPr lang="de-DE" altLang="de-DE" sz="2000">
                  <a:solidFill>
                    <a:srgbClr val="FF0000"/>
                  </a:solidFill>
                </a:rPr>
                <a:t>Von dem Repeatergerät kann gesendet und empfangen werden</a:t>
              </a:r>
            </a:p>
          </p:txBody>
        </p:sp>
        <p:sp>
          <p:nvSpPr>
            <p:cNvPr id="52231" name="Text Box 9"/>
            <p:cNvSpPr txBox="1">
              <a:spLocks noChangeArrowheads="1"/>
            </p:cNvSpPr>
            <p:nvPr/>
          </p:nvSpPr>
          <p:spPr bwMode="auto">
            <a:xfrm>
              <a:off x="3576638" y="1841500"/>
              <a:ext cx="5459412" cy="168275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defTabSz="449263" eaLnBrk="0" hangingPunct="0">
                <a:defRPr>
                  <a:solidFill>
                    <a:schemeClr val="tx1"/>
                  </a:solidFill>
                  <a:latin typeface="Arial" panose="020B0604020202020204" pitchFamily="34" charset="0"/>
                </a:defRPr>
              </a:lvl1pPr>
              <a:lvl2pPr marL="742950" indent="-285750" defTabSz="449263" eaLnBrk="0" hangingPunct="0">
                <a:defRPr>
                  <a:solidFill>
                    <a:schemeClr val="tx1"/>
                  </a:solidFill>
                  <a:latin typeface="Arial" panose="020B0604020202020204" pitchFamily="34" charset="0"/>
                </a:defRPr>
              </a:lvl2pPr>
              <a:lvl3pPr marL="1143000" indent="-228600" defTabSz="449263" eaLnBrk="0" hangingPunct="0">
                <a:defRPr>
                  <a:solidFill>
                    <a:schemeClr val="tx1"/>
                  </a:solidFill>
                  <a:latin typeface="Arial" panose="020B0604020202020204" pitchFamily="34" charset="0"/>
                </a:defRPr>
              </a:lvl3pPr>
              <a:lvl4pPr marL="1600200" indent="-228600" defTabSz="449263" eaLnBrk="0" hangingPunct="0">
                <a:defRPr>
                  <a:solidFill>
                    <a:schemeClr val="tx1"/>
                  </a:solidFill>
                  <a:latin typeface="Arial" panose="020B0604020202020204" pitchFamily="34" charset="0"/>
                </a:defRPr>
              </a:lvl4pPr>
              <a:lvl5pPr marL="2057400" indent="-228600" defTabSz="449263" eaLnBrk="0" hangingPunct="0">
                <a:defRPr>
                  <a:solidFill>
                    <a:schemeClr val="tx1"/>
                  </a:solidFill>
                  <a:latin typeface="Arial" panose="020B0604020202020204" pitchFamily="34" charset="0"/>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defRPr>
              </a:lvl9pPr>
            </a:lstStyle>
            <a:p>
              <a:pPr>
                <a:lnSpc>
                  <a:spcPct val="86000"/>
                </a:lnSpc>
                <a:buClr>
                  <a:srgbClr val="000000"/>
                </a:buClr>
                <a:buSzPct val="100000"/>
                <a:buFont typeface="Times New Roman" panose="02020603050405020304" pitchFamily="18" charset="0"/>
                <a:buNone/>
              </a:pPr>
              <a:r>
                <a:rPr lang="de-DE" altLang="de-DE" sz="2000" dirty="0"/>
                <a:t>Die DMO–Rufgruppe muss vorher nicht eingestellt sein, die aktuell eingestellte DMO– Rufgruppe wird bei Inbetriebnahme des Repeater übernommen. Die DMO–Rufgruppe kann nach der Inbetriebnahme des Repeater verändert werden. </a:t>
              </a:r>
            </a:p>
          </p:txBody>
        </p:sp>
      </p:gr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Grafik 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0638" y="646113"/>
            <a:ext cx="3729038" cy="559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2" name="Text Box 3"/>
          <p:cNvSpPr txBox="1">
            <a:spLocks noChangeArrowheads="1"/>
          </p:cNvSpPr>
          <p:nvPr/>
        </p:nvSpPr>
        <p:spPr bwMode="auto">
          <a:xfrm>
            <a:off x="0" y="646113"/>
            <a:ext cx="9144000" cy="379412"/>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defTabSz="449263" eaLnBrk="0" hangingPunct="0">
              <a:defRPr>
                <a:solidFill>
                  <a:schemeClr val="tx1"/>
                </a:solidFill>
                <a:latin typeface="Arial" panose="020B0604020202020204" pitchFamily="34" charset="0"/>
              </a:defRPr>
            </a:lvl1pPr>
            <a:lvl2pPr marL="742950" indent="-285750" defTabSz="449263" eaLnBrk="0" hangingPunct="0">
              <a:defRPr>
                <a:solidFill>
                  <a:schemeClr val="tx1"/>
                </a:solidFill>
                <a:latin typeface="Arial" panose="020B0604020202020204" pitchFamily="34" charset="0"/>
              </a:defRPr>
            </a:lvl2pPr>
            <a:lvl3pPr marL="1143000" indent="-228600" defTabSz="449263" eaLnBrk="0" hangingPunct="0">
              <a:defRPr>
                <a:solidFill>
                  <a:schemeClr val="tx1"/>
                </a:solidFill>
                <a:latin typeface="Arial" panose="020B0604020202020204" pitchFamily="34" charset="0"/>
              </a:defRPr>
            </a:lvl3pPr>
            <a:lvl4pPr marL="1600200" indent="-228600" defTabSz="449263" eaLnBrk="0" hangingPunct="0">
              <a:defRPr>
                <a:solidFill>
                  <a:schemeClr val="tx1"/>
                </a:solidFill>
                <a:latin typeface="Arial" panose="020B0604020202020204" pitchFamily="34" charset="0"/>
              </a:defRPr>
            </a:lvl4pPr>
            <a:lvl5pPr marL="2057400" indent="-228600" defTabSz="449263" eaLnBrk="0" hangingPunct="0">
              <a:defRPr>
                <a:solidFill>
                  <a:schemeClr val="tx1"/>
                </a:solidFill>
                <a:latin typeface="Arial" panose="020B0604020202020204" pitchFamily="34" charset="0"/>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defRPr>
            </a:lvl9pPr>
          </a:lstStyle>
          <a:p>
            <a:pPr algn="ctr">
              <a:lnSpc>
                <a:spcPct val="86000"/>
              </a:lnSpc>
              <a:spcBef>
                <a:spcPct val="50000"/>
              </a:spcBef>
              <a:buClr>
                <a:srgbClr val="000000"/>
              </a:buClr>
              <a:buSzPct val="100000"/>
              <a:buFont typeface="Times New Roman" panose="02020603050405020304" pitchFamily="18" charset="0"/>
              <a:buNone/>
            </a:pPr>
            <a:r>
              <a:rPr lang="de-DE" altLang="de-DE" sz="2200" b="1" u="sng"/>
              <a:t>Funktionen des Endgerätes</a:t>
            </a:r>
          </a:p>
        </p:txBody>
      </p:sp>
      <p:grpSp>
        <p:nvGrpSpPr>
          <p:cNvPr id="3" name="Gruppieren 2"/>
          <p:cNvGrpSpPr/>
          <p:nvPr/>
        </p:nvGrpSpPr>
        <p:grpSpPr>
          <a:xfrm>
            <a:off x="3207600" y="1306800"/>
            <a:ext cx="5743575" cy="4730871"/>
            <a:chOff x="3207600" y="1306800"/>
            <a:chExt cx="5743575" cy="4730871"/>
          </a:xfrm>
        </p:grpSpPr>
        <p:sp>
          <p:nvSpPr>
            <p:cNvPr id="53251" name="Text Box 2"/>
            <p:cNvSpPr txBox="1">
              <a:spLocks noChangeArrowheads="1"/>
            </p:cNvSpPr>
            <p:nvPr/>
          </p:nvSpPr>
          <p:spPr bwMode="auto">
            <a:xfrm>
              <a:off x="3393338" y="1306800"/>
              <a:ext cx="5099050" cy="358775"/>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defTabSz="449263" eaLnBrk="0" hangingPunct="0">
                <a:defRPr>
                  <a:solidFill>
                    <a:schemeClr val="tx1"/>
                  </a:solidFill>
                  <a:latin typeface="Arial" panose="020B0604020202020204" pitchFamily="34" charset="0"/>
                </a:defRPr>
              </a:lvl1pPr>
              <a:lvl2pPr marL="742950" indent="-285750" defTabSz="449263" eaLnBrk="0" hangingPunct="0">
                <a:defRPr>
                  <a:solidFill>
                    <a:schemeClr val="tx1"/>
                  </a:solidFill>
                  <a:latin typeface="Arial" panose="020B0604020202020204" pitchFamily="34" charset="0"/>
                </a:defRPr>
              </a:lvl2pPr>
              <a:lvl3pPr marL="1143000" indent="-228600" defTabSz="449263" eaLnBrk="0" hangingPunct="0">
                <a:defRPr>
                  <a:solidFill>
                    <a:schemeClr val="tx1"/>
                  </a:solidFill>
                  <a:latin typeface="Arial" panose="020B0604020202020204" pitchFamily="34" charset="0"/>
                </a:defRPr>
              </a:lvl3pPr>
              <a:lvl4pPr marL="1600200" indent="-228600" defTabSz="449263" eaLnBrk="0" hangingPunct="0">
                <a:defRPr>
                  <a:solidFill>
                    <a:schemeClr val="tx1"/>
                  </a:solidFill>
                  <a:latin typeface="Arial" panose="020B0604020202020204" pitchFamily="34" charset="0"/>
                </a:defRPr>
              </a:lvl4pPr>
              <a:lvl5pPr marL="2057400" indent="-228600" defTabSz="449263" eaLnBrk="0" hangingPunct="0">
                <a:defRPr>
                  <a:solidFill>
                    <a:schemeClr val="tx1"/>
                  </a:solidFill>
                  <a:latin typeface="Arial" panose="020B0604020202020204" pitchFamily="34" charset="0"/>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defRPr>
              </a:lvl9pPr>
            </a:lstStyle>
            <a:p>
              <a:pPr>
                <a:lnSpc>
                  <a:spcPct val="86000"/>
                </a:lnSpc>
                <a:spcBef>
                  <a:spcPct val="50000"/>
                </a:spcBef>
                <a:buClr>
                  <a:srgbClr val="000000"/>
                </a:buClr>
                <a:buSzPct val="100000"/>
                <a:buFont typeface="Times New Roman" panose="02020603050405020304" pitchFamily="18" charset="0"/>
                <a:buNone/>
              </a:pPr>
              <a:r>
                <a:rPr lang="de-DE" altLang="de-DE" sz="2000" b="1" dirty="0"/>
                <a:t>Repeater (aus Sicht des Teilnehmers)</a:t>
              </a:r>
            </a:p>
          </p:txBody>
        </p:sp>
        <p:sp>
          <p:nvSpPr>
            <p:cNvPr id="134149" name="Text Box 5"/>
            <p:cNvSpPr txBox="1">
              <a:spLocks noChangeArrowheads="1"/>
            </p:cNvSpPr>
            <p:nvPr/>
          </p:nvSpPr>
          <p:spPr bwMode="auto">
            <a:xfrm>
              <a:off x="3371113" y="2151350"/>
              <a:ext cx="5580062" cy="3886321"/>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defTabSz="449263" eaLnBrk="0" hangingPunct="0">
                <a:defRPr>
                  <a:solidFill>
                    <a:schemeClr val="tx1"/>
                  </a:solidFill>
                  <a:latin typeface="Arial" panose="020B0604020202020204" pitchFamily="34" charset="0"/>
                </a:defRPr>
              </a:lvl1pPr>
              <a:lvl2pPr marL="742950" indent="-285750" defTabSz="449263" eaLnBrk="0" hangingPunct="0">
                <a:defRPr>
                  <a:solidFill>
                    <a:schemeClr val="tx1"/>
                  </a:solidFill>
                  <a:latin typeface="Arial" panose="020B0604020202020204" pitchFamily="34" charset="0"/>
                </a:defRPr>
              </a:lvl2pPr>
              <a:lvl3pPr marL="1143000" indent="-228600" defTabSz="449263" eaLnBrk="0" hangingPunct="0">
                <a:defRPr>
                  <a:solidFill>
                    <a:schemeClr val="tx1"/>
                  </a:solidFill>
                  <a:latin typeface="Arial" panose="020B0604020202020204" pitchFamily="34" charset="0"/>
                </a:defRPr>
              </a:lvl3pPr>
              <a:lvl4pPr marL="1600200" indent="-228600" defTabSz="449263" eaLnBrk="0" hangingPunct="0">
                <a:defRPr>
                  <a:solidFill>
                    <a:schemeClr val="tx1"/>
                  </a:solidFill>
                  <a:latin typeface="Arial" panose="020B0604020202020204" pitchFamily="34" charset="0"/>
                </a:defRPr>
              </a:lvl4pPr>
              <a:lvl5pPr marL="2057400" indent="-228600" defTabSz="449263" eaLnBrk="0" hangingPunct="0">
                <a:defRPr>
                  <a:solidFill>
                    <a:schemeClr val="tx1"/>
                  </a:solidFill>
                  <a:latin typeface="Arial" panose="020B0604020202020204" pitchFamily="34" charset="0"/>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defRPr>
              </a:lvl9pPr>
            </a:lstStyle>
            <a:p>
              <a:pPr marL="342900" indent="-342900">
                <a:lnSpc>
                  <a:spcPct val="86000"/>
                </a:lnSpc>
                <a:spcBef>
                  <a:spcPct val="50000"/>
                </a:spcBef>
                <a:buClr>
                  <a:srgbClr val="000000"/>
                </a:buClr>
                <a:buSzPct val="100000"/>
                <a:buFont typeface="Arial" panose="020B0604020202020204" pitchFamily="34" charset="0"/>
                <a:buChar char="•"/>
              </a:pPr>
              <a:r>
                <a:rPr lang="de-DE" altLang="de-DE" sz="2000" dirty="0"/>
                <a:t>mit dem HRT in den </a:t>
              </a:r>
              <a:r>
                <a:rPr lang="de-DE" altLang="de-DE" sz="2000" dirty="0">
                  <a:solidFill>
                    <a:srgbClr val="0000FF"/>
                  </a:solidFill>
                </a:rPr>
                <a:t>DMO-Modus </a:t>
              </a:r>
              <a:r>
                <a:rPr lang="de-DE" altLang="de-DE" sz="2000" dirty="0"/>
                <a:t>wechseln</a:t>
              </a:r>
              <a:r>
                <a:rPr lang="de-DE" altLang="de-DE" sz="2000" dirty="0">
                  <a:solidFill>
                    <a:srgbClr val="0000FF"/>
                  </a:solidFill>
                </a:rPr>
                <a:t> </a:t>
              </a:r>
              <a:endParaRPr lang="de-DE" altLang="de-DE" sz="2000" dirty="0"/>
            </a:p>
            <a:p>
              <a:pPr marL="342900" indent="-342900">
                <a:lnSpc>
                  <a:spcPct val="86000"/>
                </a:lnSpc>
                <a:spcBef>
                  <a:spcPct val="50000"/>
                </a:spcBef>
                <a:buClr>
                  <a:srgbClr val="000000"/>
                </a:buClr>
                <a:buSzPct val="100000"/>
                <a:buFont typeface="Arial" panose="020B0604020202020204" pitchFamily="34" charset="0"/>
                <a:buChar char="•"/>
              </a:pPr>
              <a:r>
                <a:rPr lang="de-DE" altLang="de-DE" sz="2000" dirty="0">
                  <a:solidFill>
                    <a:srgbClr val="0000FF"/>
                  </a:solidFill>
                </a:rPr>
                <a:t>entsprechende Gesprächsgruppe</a:t>
              </a:r>
              <a:br>
                <a:rPr lang="de-DE" altLang="de-DE" sz="2000" dirty="0">
                  <a:solidFill>
                    <a:srgbClr val="0000FF"/>
                  </a:solidFill>
                </a:rPr>
              </a:br>
              <a:r>
                <a:rPr lang="de-DE" altLang="de-DE" sz="2000" dirty="0"/>
                <a:t>auswählen</a:t>
              </a:r>
            </a:p>
            <a:p>
              <a:pPr marL="342900" indent="-342900">
                <a:lnSpc>
                  <a:spcPct val="86000"/>
                </a:lnSpc>
                <a:spcBef>
                  <a:spcPct val="50000"/>
                </a:spcBef>
                <a:buClr>
                  <a:srgbClr val="000000"/>
                </a:buClr>
                <a:buSzPct val="100000"/>
                <a:buFont typeface="Arial" panose="020B0604020202020204" pitchFamily="34" charset="0"/>
                <a:buChar char="•"/>
              </a:pPr>
              <a:r>
                <a:rPr lang="de-DE" altLang="de-DE" sz="2000" dirty="0">
                  <a:solidFill>
                    <a:srgbClr val="0000FF"/>
                  </a:solidFill>
                </a:rPr>
                <a:t>Kontexttaste „Option“ </a:t>
              </a:r>
              <a:r>
                <a:rPr lang="de-DE" altLang="de-DE" sz="2000" dirty="0"/>
                <a:t>drücken</a:t>
              </a:r>
            </a:p>
            <a:p>
              <a:pPr marL="342900" indent="-342900">
                <a:lnSpc>
                  <a:spcPct val="86000"/>
                </a:lnSpc>
                <a:spcBef>
                  <a:spcPct val="50000"/>
                </a:spcBef>
                <a:buClr>
                  <a:srgbClr val="000000"/>
                </a:buClr>
                <a:buSzPct val="100000"/>
                <a:buFont typeface="Arial" panose="020B0604020202020204" pitchFamily="34" charset="0"/>
                <a:buChar char="•"/>
              </a:pPr>
              <a:r>
                <a:rPr lang="de-DE" altLang="de-DE" sz="2000" dirty="0">
                  <a:solidFill>
                    <a:srgbClr val="0000FF"/>
                  </a:solidFill>
                </a:rPr>
                <a:t>Ordner „</a:t>
              </a:r>
              <a:r>
                <a:rPr lang="de-DE" altLang="de-DE" sz="2000" dirty="0" err="1">
                  <a:solidFill>
                    <a:srgbClr val="0000FF"/>
                  </a:solidFill>
                </a:rPr>
                <a:t>Konfig</a:t>
              </a:r>
              <a:r>
                <a:rPr lang="de-DE" altLang="de-DE" sz="2000" dirty="0">
                  <a:solidFill>
                    <a:srgbClr val="0000FF"/>
                  </a:solidFill>
                </a:rPr>
                <a:t>.“ </a:t>
              </a:r>
              <a:r>
                <a:rPr lang="de-DE" altLang="de-DE" sz="2000" dirty="0"/>
                <a:t>wählen</a:t>
              </a:r>
            </a:p>
            <a:p>
              <a:pPr marL="342900" indent="-342900">
                <a:lnSpc>
                  <a:spcPct val="86000"/>
                </a:lnSpc>
                <a:spcBef>
                  <a:spcPct val="50000"/>
                </a:spcBef>
                <a:buClr>
                  <a:srgbClr val="000000"/>
                </a:buClr>
                <a:buSzPct val="100000"/>
                <a:buFont typeface="Arial" panose="020B0604020202020204" pitchFamily="34" charset="0"/>
                <a:buChar char="•"/>
              </a:pPr>
              <a:r>
                <a:rPr lang="de-DE" altLang="de-DE" sz="2000" dirty="0">
                  <a:solidFill>
                    <a:srgbClr val="0000FF"/>
                  </a:solidFill>
                </a:rPr>
                <a:t>entsprechenden Modus (Repeater/</a:t>
              </a:r>
              <a:r>
                <a:rPr lang="de-DE" altLang="de-DE" sz="2000" dirty="0" err="1">
                  <a:solidFill>
                    <a:srgbClr val="0000FF"/>
                  </a:solidFill>
                </a:rPr>
                <a:t>GW+Rep</a:t>
              </a:r>
              <a:r>
                <a:rPr lang="de-DE" altLang="de-DE" sz="2000" dirty="0">
                  <a:solidFill>
                    <a:srgbClr val="0000FF"/>
                  </a:solidFill>
                </a:rPr>
                <a:t>.) </a:t>
              </a:r>
              <a:r>
                <a:rPr lang="de-DE" altLang="de-DE" sz="2000" dirty="0"/>
                <a:t>wählen</a:t>
              </a:r>
              <a:r>
                <a:rPr lang="de-DE" altLang="de-DE" sz="2000" dirty="0">
                  <a:solidFill>
                    <a:srgbClr val="0000FF"/>
                  </a:solidFill>
                </a:rPr>
                <a:t/>
              </a:r>
              <a:br>
                <a:rPr lang="de-DE" altLang="de-DE" sz="2000" dirty="0">
                  <a:solidFill>
                    <a:srgbClr val="0000FF"/>
                  </a:solidFill>
                </a:rPr>
              </a:br>
              <a:r>
                <a:rPr lang="de-DE" altLang="de-DE" sz="2000" dirty="0">
                  <a:solidFill>
                    <a:srgbClr val="0000FF"/>
                  </a:solidFill>
                </a:rPr>
                <a:t/>
              </a:r>
              <a:br>
                <a:rPr lang="de-DE" altLang="de-DE" sz="2000" dirty="0">
                  <a:solidFill>
                    <a:srgbClr val="0000FF"/>
                  </a:solidFill>
                </a:rPr>
              </a:br>
              <a:r>
                <a:rPr lang="de-DE" altLang="de-DE" sz="2000" dirty="0">
                  <a:solidFill>
                    <a:srgbClr val="0000FF"/>
                  </a:solidFill>
                </a:rPr>
                <a:t/>
              </a:r>
              <a:br>
                <a:rPr lang="de-DE" altLang="de-DE" sz="2000" dirty="0">
                  <a:solidFill>
                    <a:srgbClr val="0000FF"/>
                  </a:solidFill>
                </a:rPr>
              </a:br>
              <a:r>
                <a:rPr lang="de-DE" altLang="de-DE" sz="2000" dirty="0">
                  <a:solidFill>
                    <a:srgbClr val="0000FF"/>
                  </a:solidFill>
                </a:rPr>
                <a:t/>
              </a:r>
              <a:br>
                <a:rPr lang="de-DE" altLang="de-DE" sz="2000" dirty="0">
                  <a:solidFill>
                    <a:srgbClr val="0000FF"/>
                  </a:solidFill>
                </a:rPr>
              </a:br>
              <a:r>
                <a:rPr lang="de-DE" altLang="de-DE" sz="2000" dirty="0">
                  <a:solidFill>
                    <a:srgbClr val="0000FF"/>
                  </a:solidFill>
                </a:rPr>
                <a:t/>
              </a:r>
              <a:br>
                <a:rPr lang="de-DE" altLang="de-DE" sz="2000" dirty="0">
                  <a:solidFill>
                    <a:srgbClr val="0000FF"/>
                  </a:solidFill>
                </a:rPr>
              </a:br>
              <a:endParaRPr lang="de-DE" altLang="de-DE" sz="2000" dirty="0">
                <a:solidFill>
                  <a:srgbClr val="0000FF"/>
                </a:solidFill>
              </a:endParaRPr>
            </a:p>
          </p:txBody>
        </p:sp>
        <p:sp>
          <p:nvSpPr>
            <p:cNvPr id="134150" name="Rectangle 6"/>
            <p:cNvSpPr>
              <a:spLocks noChangeArrowheads="1"/>
            </p:cNvSpPr>
            <p:nvPr/>
          </p:nvSpPr>
          <p:spPr bwMode="auto">
            <a:xfrm>
              <a:off x="3207600" y="4785012"/>
              <a:ext cx="5400675" cy="6217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defTabSz="449263" eaLnBrk="0" hangingPunct="0">
                <a:defRPr>
                  <a:solidFill>
                    <a:schemeClr val="tx1"/>
                  </a:solidFill>
                  <a:latin typeface="Arial" panose="020B0604020202020204" pitchFamily="34" charset="0"/>
                </a:defRPr>
              </a:lvl1pPr>
              <a:lvl2pPr marL="742950" indent="-285750" defTabSz="449263" eaLnBrk="0" hangingPunct="0">
                <a:defRPr>
                  <a:solidFill>
                    <a:schemeClr val="tx1"/>
                  </a:solidFill>
                  <a:latin typeface="Arial" panose="020B0604020202020204" pitchFamily="34" charset="0"/>
                </a:defRPr>
              </a:lvl2pPr>
              <a:lvl3pPr marL="1143000" indent="-228600" defTabSz="449263" eaLnBrk="0" hangingPunct="0">
                <a:defRPr>
                  <a:solidFill>
                    <a:schemeClr val="tx1"/>
                  </a:solidFill>
                  <a:latin typeface="Arial" panose="020B0604020202020204" pitchFamily="34" charset="0"/>
                </a:defRPr>
              </a:lvl3pPr>
              <a:lvl4pPr marL="1600200" indent="-228600" defTabSz="449263" eaLnBrk="0" hangingPunct="0">
                <a:defRPr>
                  <a:solidFill>
                    <a:schemeClr val="tx1"/>
                  </a:solidFill>
                  <a:latin typeface="Arial" panose="020B0604020202020204" pitchFamily="34" charset="0"/>
                </a:defRPr>
              </a:lvl4pPr>
              <a:lvl5pPr marL="2057400" indent="-228600" defTabSz="449263" eaLnBrk="0" hangingPunct="0">
                <a:defRPr>
                  <a:solidFill>
                    <a:schemeClr val="tx1"/>
                  </a:solidFill>
                  <a:latin typeface="Arial" panose="020B0604020202020204" pitchFamily="34" charset="0"/>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defRPr>
              </a:lvl9pPr>
            </a:lstStyle>
            <a:p>
              <a:pPr>
                <a:lnSpc>
                  <a:spcPct val="86000"/>
                </a:lnSpc>
                <a:spcBef>
                  <a:spcPct val="50000"/>
                </a:spcBef>
                <a:buClr>
                  <a:srgbClr val="000000"/>
                </a:buClr>
                <a:buSzPct val="100000"/>
                <a:buFont typeface="Wingdings" panose="05000000000000000000" pitchFamily="2" charset="2"/>
                <a:buChar char="Ø"/>
              </a:pPr>
              <a:r>
                <a:rPr lang="de-DE" altLang="de-DE" sz="2000" dirty="0">
                  <a:solidFill>
                    <a:srgbClr val="FF0000"/>
                  </a:solidFill>
                </a:rPr>
                <a:t>Während im Display das Repeater-Symbol     blinkt, </a:t>
              </a:r>
              <a:r>
                <a:rPr lang="de-DE" altLang="de-DE" sz="2000" u="sng" dirty="0">
                  <a:solidFill>
                    <a:srgbClr val="FF0000"/>
                  </a:solidFill>
                </a:rPr>
                <a:t>NICHT</a:t>
              </a:r>
              <a:r>
                <a:rPr lang="de-DE" altLang="de-DE" sz="2000" dirty="0">
                  <a:solidFill>
                    <a:srgbClr val="FF0000"/>
                  </a:solidFill>
                </a:rPr>
                <a:t> die PTT-Taste betätigen!</a:t>
              </a:r>
            </a:p>
          </p:txBody>
        </p:sp>
      </p:grpSp>
      <p:grpSp>
        <p:nvGrpSpPr>
          <p:cNvPr id="53255" name="Group 15"/>
          <p:cNvGrpSpPr>
            <a:grpSpLocks/>
          </p:cNvGrpSpPr>
          <p:nvPr/>
        </p:nvGrpSpPr>
        <p:grpSpPr bwMode="auto">
          <a:xfrm>
            <a:off x="8511437" y="4785012"/>
            <a:ext cx="193675" cy="258763"/>
            <a:chOff x="6660" y="3199"/>
            <a:chExt cx="320" cy="280"/>
          </a:xfrm>
        </p:grpSpPr>
        <p:sp>
          <p:nvSpPr>
            <p:cNvPr id="53256" name="Freeform 16"/>
            <p:cNvSpPr>
              <a:spLocks/>
            </p:cNvSpPr>
            <p:nvPr/>
          </p:nvSpPr>
          <p:spPr bwMode="auto">
            <a:xfrm>
              <a:off x="6660" y="3199"/>
              <a:ext cx="46" cy="46"/>
            </a:xfrm>
            <a:custGeom>
              <a:avLst/>
              <a:gdLst>
                <a:gd name="T0" fmla="*/ 45 w 46"/>
                <a:gd name="T1" fmla="*/ 23 h 46"/>
                <a:gd name="T2" fmla="*/ 45 w 46"/>
                <a:gd name="T3" fmla="*/ 0 h 46"/>
                <a:gd name="T4" fmla="*/ 0 w 46"/>
                <a:gd name="T5" fmla="*/ 0 h 46"/>
                <a:gd name="T6" fmla="*/ 0 w 46"/>
                <a:gd name="T7" fmla="*/ 46 h 46"/>
                <a:gd name="T8" fmla="*/ 22 w 46"/>
                <a:gd name="T9" fmla="*/ 46 h 46"/>
                <a:gd name="T10" fmla="*/ 22 w 46"/>
                <a:gd name="T11" fmla="*/ 23 h 46"/>
                <a:gd name="T12" fmla="*/ 45 w 46"/>
                <a:gd name="T13" fmla="*/ 23 h 4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6" h="46">
                  <a:moveTo>
                    <a:pt x="45" y="23"/>
                  </a:moveTo>
                  <a:lnTo>
                    <a:pt x="45" y="0"/>
                  </a:lnTo>
                  <a:lnTo>
                    <a:pt x="0" y="0"/>
                  </a:lnTo>
                  <a:lnTo>
                    <a:pt x="0" y="46"/>
                  </a:lnTo>
                  <a:lnTo>
                    <a:pt x="22" y="46"/>
                  </a:lnTo>
                  <a:lnTo>
                    <a:pt x="22" y="23"/>
                  </a:lnTo>
                  <a:lnTo>
                    <a:pt x="45" y="23"/>
                  </a:lnTo>
                </a:path>
              </a:pathLst>
            </a:custGeom>
            <a:solidFill>
              <a:srgbClr val="B0BF3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nvGrpSpPr>
            <p:cNvPr id="53257" name="Group 17"/>
            <p:cNvGrpSpPr>
              <a:grpSpLocks/>
            </p:cNvGrpSpPr>
            <p:nvPr/>
          </p:nvGrpSpPr>
          <p:grpSpPr bwMode="auto">
            <a:xfrm>
              <a:off x="6706" y="3269"/>
              <a:ext cx="137" cy="46"/>
              <a:chOff x="6706" y="3269"/>
              <a:chExt cx="137" cy="46"/>
            </a:xfrm>
          </p:grpSpPr>
          <p:sp>
            <p:nvSpPr>
              <p:cNvPr id="53307" name="Rectangle 18"/>
              <p:cNvSpPr>
                <a:spLocks/>
              </p:cNvSpPr>
              <p:nvPr/>
            </p:nvSpPr>
            <p:spPr bwMode="auto">
              <a:xfrm>
                <a:off x="6706" y="3269"/>
                <a:ext cx="68" cy="23"/>
              </a:xfrm>
              <a:prstGeom prst="rect">
                <a:avLst/>
              </a:prstGeom>
              <a:solidFill>
                <a:srgbClr val="B6C44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53308" name="Freeform 19"/>
              <p:cNvSpPr>
                <a:spLocks/>
              </p:cNvSpPr>
              <p:nvPr/>
            </p:nvSpPr>
            <p:spPr bwMode="auto">
              <a:xfrm>
                <a:off x="6706" y="3269"/>
                <a:ext cx="137" cy="46"/>
              </a:xfrm>
              <a:custGeom>
                <a:avLst/>
                <a:gdLst>
                  <a:gd name="T0" fmla="*/ 137 w 137"/>
                  <a:gd name="T1" fmla="*/ 23 h 46"/>
                  <a:gd name="T2" fmla="*/ 137 w 137"/>
                  <a:gd name="T3" fmla="*/ 0 h 46"/>
                  <a:gd name="T4" fmla="*/ 91 w 137"/>
                  <a:gd name="T5" fmla="*/ 0 h 46"/>
                  <a:gd name="T6" fmla="*/ 91 w 137"/>
                  <a:gd name="T7" fmla="*/ -46 h 46"/>
                  <a:gd name="T8" fmla="*/ 68 w 137"/>
                  <a:gd name="T9" fmla="*/ -46 h 46"/>
                  <a:gd name="T10" fmla="*/ 68 w 137"/>
                  <a:gd name="T11" fmla="*/ 46 h 46"/>
                  <a:gd name="T12" fmla="*/ 114 w 137"/>
                  <a:gd name="T13" fmla="*/ 46 h 46"/>
                  <a:gd name="T14" fmla="*/ 114 w 137"/>
                  <a:gd name="T15" fmla="*/ 23 h 46"/>
                  <a:gd name="T16" fmla="*/ 137 w 137"/>
                  <a:gd name="T17" fmla="*/ 23 h 4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37" h="46">
                    <a:moveTo>
                      <a:pt x="137" y="23"/>
                    </a:moveTo>
                    <a:lnTo>
                      <a:pt x="137" y="0"/>
                    </a:lnTo>
                    <a:lnTo>
                      <a:pt x="91" y="0"/>
                    </a:lnTo>
                    <a:lnTo>
                      <a:pt x="91" y="-46"/>
                    </a:lnTo>
                    <a:lnTo>
                      <a:pt x="68" y="-46"/>
                    </a:lnTo>
                    <a:lnTo>
                      <a:pt x="68" y="46"/>
                    </a:lnTo>
                    <a:lnTo>
                      <a:pt x="114" y="46"/>
                    </a:lnTo>
                    <a:lnTo>
                      <a:pt x="114" y="23"/>
                    </a:lnTo>
                    <a:lnTo>
                      <a:pt x="137" y="23"/>
                    </a:lnTo>
                  </a:path>
                </a:pathLst>
              </a:custGeom>
              <a:solidFill>
                <a:srgbClr val="B6C44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sp>
          <p:nvSpPr>
            <p:cNvPr id="53258" name="Freeform 20"/>
            <p:cNvSpPr>
              <a:spLocks/>
            </p:cNvSpPr>
            <p:nvPr/>
          </p:nvSpPr>
          <p:spPr bwMode="auto">
            <a:xfrm>
              <a:off x="6706" y="3245"/>
              <a:ext cx="69" cy="24"/>
            </a:xfrm>
            <a:custGeom>
              <a:avLst/>
              <a:gdLst>
                <a:gd name="T0" fmla="*/ 34 w 69"/>
                <a:gd name="T1" fmla="*/ 0 h 24"/>
                <a:gd name="T2" fmla="*/ 34 w 69"/>
                <a:gd name="T3" fmla="*/ 23 h 24"/>
                <a:gd name="T4" fmla="*/ 0 60000 65536"/>
                <a:gd name="T5" fmla="*/ 0 60000 65536"/>
              </a:gdLst>
              <a:ahLst/>
              <a:cxnLst>
                <a:cxn ang="T4">
                  <a:pos x="T0" y="T1"/>
                </a:cxn>
                <a:cxn ang="T5">
                  <a:pos x="T2" y="T3"/>
                </a:cxn>
              </a:cxnLst>
              <a:rect l="0" t="0" r="r" b="b"/>
              <a:pathLst>
                <a:path w="69" h="24">
                  <a:moveTo>
                    <a:pt x="34" y="0"/>
                  </a:moveTo>
                  <a:lnTo>
                    <a:pt x="34" y="23"/>
                  </a:lnTo>
                </a:path>
              </a:pathLst>
            </a:custGeom>
            <a:noFill/>
            <a:ln w="44805">
              <a:solidFill>
                <a:srgbClr val="858F37"/>
              </a:solidFill>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53259" name="Freeform 21"/>
            <p:cNvSpPr>
              <a:spLocks/>
            </p:cNvSpPr>
            <p:nvPr/>
          </p:nvSpPr>
          <p:spPr bwMode="auto">
            <a:xfrm>
              <a:off x="6797" y="3245"/>
              <a:ext cx="23" cy="24"/>
            </a:xfrm>
            <a:custGeom>
              <a:avLst/>
              <a:gdLst>
                <a:gd name="T0" fmla="*/ 11 w 23"/>
                <a:gd name="T1" fmla="*/ 0 h 24"/>
                <a:gd name="T2" fmla="*/ 11 w 23"/>
                <a:gd name="T3" fmla="*/ 23 h 24"/>
                <a:gd name="T4" fmla="*/ 0 60000 65536"/>
                <a:gd name="T5" fmla="*/ 0 60000 65536"/>
              </a:gdLst>
              <a:ahLst/>
              <a:cxnLst>
                <a:cxn ang="T4">
                  <a:pos x="T0" y="T1"/>
                </a:cxn>
                <a:cxn ang="T5">
                  <a:pos x="T2" y="T3"/>
                </a:cxn>
              </a:cxnLst>
              <a:rect l="0" t="0" r="r" b="b"/>
              <a:pathLst>
                <a:path w="23" h="24">
                  <a:moveTo>
                    <a:pt x="11" y="0"/>
                  </a:moveTo>
                  <a:lnTo>
                    <a:pt x="11" y="23"/>
                  </a:lnTo>
                </a:path>
              </a:pathLst>
            </a:custGeom>
            <a:noFill/>
            <a:ln w="15798">
              <a:solidFill>
                <a:srgbClr val="D0DA8D"/>
              </a:solidFill>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53260" name="Freeform 22"/>
            <p:cNvSpPr>
              <a:spLocks/>
            </p:cNvSpPr>
            <p:nvPr/>
          </p:nvSpPr>
          <p:spPr bwMode="auto">
            <a:xfrm>
              <a:off x="6935" y="3199"/>
              <a:ext cx="45" cy="46"/>
            </a:xfrm>
            <a:custGeom>
              <a:avLst/>
              <a:gdLst>
                <a:gd name="T0" fmla="*/ 45 w 45"/>
                <a:gd name="T1" fmla="*/ 23 h 46"/>
                <a:gd name="T2" fmla="*/ 45 w 45"/>
                <a:gd name="T3" fmla="*/ 0 h 46"/>
                <a:gd name="T4" fmla="*/ 0 w 45"/>
                <a:gd name="T5" fmla="*/ 0 h 46"/>
                <a:gd name="T6" fmla="*/ 0 w 45"/>
                <a:gd name="T7" fmla="*/ 46 h 46"/>
                <a:gd name="T8" fmla="*/ 22 w 45"/>
                <a:gd name="T9" fmla="*/ 46 h 46"/>
                <a:gd name="T10" fmla="*/ 22 w 45"/>
                <a:gd name="T11" fmla="*/ 23 h 46"/>
                <a:gd name="T12" fmla="*/ 45 w 45"/>
                <a:gd name="T13" fmla="*/ 23 h 4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5" h="46">
                  <a:moveTo>
                    <a:pt x="45" y="23"/>
                  </a:moveTo>
                  <a:lnTo>
                    <a:pt x="45" y="0"/>
                  </a:lnTo>
                  <a:lnTo>
                    <a:pt x="0" y="0"/>
                  </a:lnTo>
                  <a:lnTo>
                    <a:pt x="0" y="46"/>
                  </a:lnTo>
                  <a:lnTo>
                    <a:pt x="22" y="46"/>
                  </a:lnTo>
                  <a:lnTo>
                    <a:pt x="22" y="23"/>
                  </a:lnTo>
                  <a:lnTo>
                    <a:pt x="45" y="23"/>
                  </a:lnTo>
                </a:path>
              </a:pathLst>
            </a:custGeom>
            <a:solidFill>
              <a:srgbClr val="B0BF3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53261" name="Freeform 23"/>
            <p:cNvSpPr>
              <a:spLocks/>
            </p:cNvSpPr>
            <p:nvPr/>
          </p:nvSpPr>
          <p:spPr bwMode="auto">
            <a:xfrm>
              <a:off x="6957" y="3315"/>
              <a:ext cx="23" cy="70"/>
            </a:xfrm>
            <a:custGeom>
              <a:avLst/>
              <a:gdLst>
                <a:gd name="T0" fmla="*/ 11 w 23"/>
                <a:gd name="T1" fmla="*/ 0 h 70"/>
                <a:gd name="T2" fmla="*/ 11 w 23"/>
                <a:gd name="T3" fmla="*/ 70 h 70"/>
                <a:gd name="T4" fmla="*/ 0 60000 65536"/>
                <a:gd name="T5" fmla="*/ 0 60000 65536"/>
              </a:gdLst>
              <a:ahLst/>
              <a:cxnLst>
                <a:cxn ang="T4">
                  <a:pos x="T0" y="T1"/>
                </a:cxn>
                <a:cxn ang="T5">
                  <a:pos x="T2" y="T3"/>
                </a:cxn>
              </a:cxnLst>
              <a:rect l="0" t="0" r="r" b="b"/>
              <a:pathLst>
                <a:path w="23" h="70">
                  <a:moveTo>
                    <a:pt x="11" y="0"/>
                  </a:moveTo>
                  <a:lnTo>
                    <a:pt x="11" y="70"/>
                  </a:lnTo>
                </a:path>
              </a:pathLst>
            </a:custGeom>
            <a:noFill/>
            <a:ln w="15798">
              <a:solidFill>
                <a:srgbClr val="66702F"/>
              </a:solidFill>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53262" name="Freeform 24"/>
            <p:cNvSpPr>
              <a:spLocks/>
            </p:cNvSpPr>
            <p:nvPr/>
          </p:nvSpPr>
          <p:spPr bwMode="auto">
            <a:xfrm>
              <a:off x="6660" y="3385"/>
              <a:ext cx="46" cy="94"/>
            </a:xfrm>
            <a:custGeom>
              <a:avLst/>
              <a:gdLst>
                <a:gd name="T0" fmla="*/ 45 w 46"/>
                <a:gd name="T1" fmla="*/ 93 h 94"/>
                <a:gd name="T2" fmla="*/ 45 w 46"/>
                <a:gd name="T3" fmla="*/ 0 h 94"/>
                <a:gd name="T4" fmla="*/ 22 w 46"/>
                <a:gd name="T5" fmla="*/ 0 h 94"/>
                <a:gd name="T6" fmla="*/ 22 w 46"/>
                <a:gd name="T7" fmla="*/ 69 h 94"/>
                <a:gd name="T8" fmla="*/ 0 w 46"/>
                <a:gd name="T9" fmla="*/ 69 h 94"/>
                <a:gd name="T10" fmla="*/ 0 w 46"/>
                <a:gd name="T11" fmla="*/ 93 h 94"/>
                <a:gd name="T12" fmla="*/ 45 w 46"/>
                <a:gd name="T13" fmla="*/ 93 h 9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6" h="94">
                  <a:moveTo>
                    <a:pt x="45" y="93"/>
                  </a:moveTo>
                  <a:lnTo>
                    <a:pt x="45" y="0"/>
                  </a:lnTo>
                  <a:lnTo>
                    <a:pt x="22" y="0"/>
                  </a:lnTo>
                  <a:lnTo>
                    <a:pt x="22" y="69"/>
                  </a:lnTo>
                  <a:lnTo>
                    <a:pt x="0" y="69"/>
                  </a:lnTo>
                  <a:lnTo>
                    <a:pt x="0" y="93"/>
                  </a:lnTo>
                  <a:lnTo>
                    <a:pt x="45" y="93"/>
                  </a:lnTo>
                </a:path>
              </a:pathLst>
            </a:custGeom>
            <a:solidFill>
              <a:srgbClr val="4A522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53263" name="Freeform 25"/>
            <p:cNvSpPr>
              <a:spLocks/>
            </p:cNvSpPr>
            <p:nvPr/>
          </p:nvSpPr>
          <p:spPr bwMode="auto">
            <a:xfrm>
              <a:off x="6775" y="3385"/>
              <a:ext cx="160" cy="70"/>
            </a:xfrm>
            <a:custGeom>
              <a:avLst/>
              <a:gdLst>
                <a:gd name="T0" fmla="*/ 160 w 160"/>
                <a:gd name="T1" fmla="*/ 69 h 70"/>
                <a:gd name="T2" fmla="*/ 160 w 160"/>
                <a:gd name="T3" fmla="*/ 46 h 70"/>
                <a:gd name="T4" fmla="*/ 137 w 160"/>
                <a:gd name="T5" fmla="*/ 46 h 70"/>
                <a:gd name="T6" fmla="*/ 137 w 160"/>
                <a:gd name="T7" fmla="*/ 23 h 70"/>
                <a:gd name="T8" fmla="*/ 114 w 160"/>
                <a:gd name="T9" fmla="*/ 23 h 70"/>
                <a:gd name="T10" fmla="*/ 114 w 160"/>
                <a:gd name="T11" fmla="*/ 0 h 70"/>
                <a:gd name="T12" fmla="*/ 68 w 160"/>
                <a:gd name="T13" fmla="*/ 0 h 70"/>
                <a:gd name="T14" fmla="*/ 68 w 160"/>
                <a:gd name="T15" fmla="*/ 23 h 70"/>
                <a:gd name="T16" fmla="*/ 45 w 160"/>
                <a:gd name="T17" fmla="*/ 23 h 70"/>
                <a:gd name="T18" fmla="*/ 45 w 160"/>
                <a:gd name="T19" fmla="*/ 46 h 70"/>
                <a:gd name="T20" fmla="*/ 0 w 160"/>
                <a:gd name="T21" fmla="*/ 46 h 70"/>
                <a:gd name="T22" fmla="*/ 0 w 160"/>
                <a:gd name="T23" fmla="*/ 69 h 70"/>
                <a:gd name="T24" fmla="*/ 160 w 160"/>
                <a:gd name="T25" fmla="*/ 69 h 7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60" h="70">
                  <a:moveTo>
                    <a:pt x="160" y="69"/>
                  </a:moveTo>
                  <a:lnTo>
                    <a:pt x="160" y="46"/>
                  </a:lnTo>
                  <a:lnTo>
                    <a:pt x="137" y="46"/>
                  </a:lnTo>
                  <a:lnTo>
                    <a:pt x="137" y="23"/>
                  </a:lnTo>
                  <a:lnTo>
                    <a:pt x="114" y="23"/>
                  </a:lnTo>
                  <a:lnTo>
                    <a:pt x="114" y="0"/>
                  </a:lnTo>
                  <a:lnTo>
                    <a:pt x="68" y="0"/>
                  </a:lnTo>
                  <a:lnTo>
                    <a:pt x="68" y="23"/>
                  </a:lnTo>
                  <a:lnTo>
                    <a:pt x="45" y="23"/>
                  </a:lnTo>
                  <a:lnTo>
                    <a:pt x="45" y="46"/>
                  </a:lnTo>
                  <a:lnTo>
                    <a:pt x="0" y="46"/>
                  </a:lnTo>
                  <a:lnTo>
                    <a:pt x="0" y="69"/>
                  </a:lnTo>
                  <a:lnTo>
                    <a:pt x="160" y="69"/>
                  </a:lnTo>
                </a:path>
              </a:pathLst>
            </a:custGeom>
            <a:solidFill>
              <a:srgbClr val="B6C44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53264" name="Rectangle 26"/>
            <p:cNvSpPr>
              <a:spLocks/>
            </p:cNvSpPr>
            <p:nvPr/>
          </p:nvSpPr>
          <p:spPr bwMode="auto">
            <a:xfrm>
              <a:off x="6956" y="3432"/>
              <a:ext cx="24" cy="23"/>
            </a:xfrm>
            <a:prstGeom prst="rect">
              <a:avLst/>
            </a:prstGeom>
            <a:solidFill>
              <a:srgbClr val="7F8A3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53265" name="Rectangle 27"/>
            <p:cNvSpPr>
              <a:spLocks/>
            </p:cNvSpPr>
            <p:nvPr/>
          </p:nvSpPr>
          <p:spPr bwMode="auto">
            <a:xfrm>
              <a:off x="6956" y="3455"/>
              <a:ext cx="24" cy="23"/>
            </a:xfrm>
            <a:prstGeom prst="rect">
              <a:avLst/>
            </a:prstGeom>
            <a:solidFill>
              <a:srgbClr val="95A23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grpSp>
          <p:nvGrpSpPr>
            <p:cNvPr id="53266" name="Group 28"/>
            <p:cNvGrpSpPr>
              <a:grpSpLocks/>
            </p:cNvGrpSpPr>
            <p:nvPr/>
          </p:nvGrpSpPr>
          <p:grpSpPr bwMode="auto">
            <a:xfrm>
              <a:off x="6775" y="3362"/>
              <a:ext cx="205" cy="117"/>
              <a:chOff x="6775" y="3362"/>
              <a:chExt cx="205" cy="117"/>
            </a:xfrm>
          </p:grpSpPr>
          <p:sp>
            <p:nvSpPr>
              <p:cNvPr id="53301" name="Rectangle 29"/>
              <p:cNvSpPr>
                <a:spLocks/>
              </p:cNvSpPr>
              <p:nvPr/>
            </p:nvSpPr>
            <p:spPr bwMode="auto">
              <a:xfrm>
                <a:off x="6775" y="3455"/>
                <a:ext cx="160" cy="23"/>
              </a:xfrm>
              <a:prstGeom prst="rect">
                <a:avLst/>
              </a:prstGeom>
              <a:solidFill>
                <a:srgbClr val="4A522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53302" name="Rectangle 30"/>
              <p:cNvSpPr>
                <a:spLocks/>
              </p:cNvSpPr>
              <p:nvPr/>
            </p:nvSpPr>
            <p:spPr bwMode="auto">
              <a:xfrm>
                <a:off x="6866" y="3362"/>
                <a:ext cx="22" cy="23"/>
              </a:xfrm>
              <a:prstGeom prst="rect">
                <a:avLst/>
              </a:prstGeom>
              <a:solidFill>
                <a:srgbClr val="4A522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53303" name="Rectangle 31"/>
              <p:cNvSpPr>
                <a:spLocks/>
              </p:cNvSpPr>
              <p:nvPr/>
            </p:nvSpPr>
            <p:spPr bwMode="auto">
              <a:xfrm>
                <a:off x="6889" y="3385"/>
                <a:ext cx="22" cy="23"/>
              </a:xfrm>
              <a:prstGeom prst="rect">
                <a:avLst/>
              </a:prstGeom>
              <a:solidFill>
                <a:srgbClr val="4A522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53304" name="Rectangle 32"/>
              <p:cNvSpPr>
                <a:spLocks/>
              </p:cNvSpPr>
              <p:nvPr/>
            </p:nvSpPr>
            <p:spPr bwMode="auto">
              <a:xfrm>
                <a:off x="6912" y="3408"/>
                <a:ext cx="22" cy="23"/>
              </a:xfrm>
              <a:prstGeom prst="rect">
                <a:avLst/>
              </a:prstGeom>
              <a:solidFill>
                <a:srgbClr val="4A522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53305" name="Rectangle 33"/>
              <p:cNvSpPr>
                <a:spLocks/>
              </p:cNvSpPr>
              <p:nvPr/>
            </p:nvSpPr>
            <p:spPr bwMode="auto">
              <a:xfrm>
                <a:off x="6935" y="3431"/>
                <a:ext cx="22" cy="23"/>
              </a:xfrm>
              <a:prstGeom prst="rect">
                <a:avLst/>
              </a:prstGeom>
              <a:solidFill>
                <a:srgbClr val="4A522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53306" name="Rectangle 34"/>
              <p:cNvSpPr>
                <a:spLocks/>
              </p:cNvSpPr>
              <p:nvPr/>
            </p:nvSpPr>
            <p:spPr bwMode="auto">
              <a:xfrm>
                <a:off x="6957" y="3385"/>
                <a:ext cx="22" cy="46"/>
              </a:xfrm>
              <a:prstGeom prst="rect">
                <a:avLst/>
              </a:prstGeom>
              <a:solidFill>
                <a:srgbClr val="4A522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grpSp>
        <p:grpSp>
          <p:nvGrpSpPr>
            <p:cNvPr id="53267" name="Group 35"/>
            <p:cNvGrpSpPr>
              <a:grpSpLocks/>
            </p:cNvGrpSpPr>
            <p:nvPr/>
          </p:nvGrpSpPr>
          <p:grpSpPr bwMode="auto">
            <a:xfrm>
              <a:off x="6752" y="3339"/>
              <a:ext cx="114" cy="116"/>
              <a:chOff x="6752" y="3339"/>
              <a:chExt cx="114" cy="116"/>
            </a:xfrm>
          </p:grpSpPr>
          <p:sp>
            <p:nvSpPr>
              <p:cNvPr id="53296" name="Rectangle 36"/>
              <p:cNvSpPr>
                <a:spLocks/>
              </p:cNvSpPr>
              <p:nvPr/>
            </p:nvSpPr>
            <p:spPr bwMode="auto">
              <a:xfrm>
                <a:off x="6752" y="3432"/>
                <a:ext cx="22" cy="23"/>
              </a:xfrm>
              <a:prstGeom prst="rect">
                <a:avLst/>
              </a:prstGeom>
              <a:solidFill>
                <a:srgbClr val="858F3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53297" name="Rectangle 37"/>
              <p:cNvSpPr>
                <a:spLocks/>
              </p:cNvSpPr>
              <p:nvPr/>
            </p:nvSpPr>
            <p:spPr bwMode="auto">
              <a:xfrm>
                <a:off x="6774" y="3408"/>
                <a:ext cx="22" cy="23"/>
              </a:xfrm>
              <a:prstGeom prst="rect">
                <a:avLst/>
              </a:prstGeom>
              <a:solidFill>
                <a:srgbClr val="858F3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53298" name="Rectangle 38"/>
              <p:cNvSpPr>
                <a:spLocks/>
              </p:cNvSpPr>
              <p:nvPr/>
            </p:nvSpPr>
            <p:spPr bwMode="auto">
              <a:xfrm>
                <a:off x="6797" y="3385"/>
                <a:ext cx="22" cy="23"/>
              </a:xfrm>
              <a:prstGeom prst="rect">
                <a:avLst/>
              </a:prstGeom>
              <a:solidFill>
                <a:srgbClr val="858F3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53299" name="Rectangle 39"/>
              <p:cNvSpPr>
                <a:spLocks/>
              </p:cNvSpPr>
              <p:nvPr/>
            </p:nvSpPr>
            <p:spPr bwMode="auto">
              <a:xfrm>
                <a:off x="6820" y="3362"/>
                <a:ext cx="22" cy="23"/>
              </a:xfrm>
              <a:prstGeom prst="rect">
                <a:avLst/>
              </a:prstGeom>
              <a:solidFill>
                <a:srgbClr val="858F3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53300" name="Rectangle 40"/>
              <p:cNvSpPr>
                <a:spLocks/>
              </p:cNvSpPr>
              <p:nvPr/>
            </p:nvSpPr>
            <p:spPr bwMode="auto">
              <a:xfrm>
                <a:off x="6843" y="3339"/>
                <a:ext cx="22" cy="23"/>
              </a:xfrm>
              <a:prstGeom prst="rect">
                <a:avLst/>
              </a:prstGeom>
              <a:solidFill>
                <a:srgbClr val="858F3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grpSp>
        <p:grpSp>
          <p:nvGrpSpPr>
            <p:cNvPr id="53268" name="Group 41"/>
            <p:cNvGrpSpPr>
              <a:grpSpLocks/>
            </p:cNvGrpSpPr>
            <p:nvPr/>
          </p:nvGrpSpPr>
          <p:grpSpPr bwMode="auto">
            <a:xfrm>
              <a:off x="6706" y="3269"/>
              <a:ext cx="160" cy="93"/>
              <a:chOff x="6706" y="3269"/>
              <a:chExt cx="160" cy="93"/>
            </a:xfrm>
          </p:grpSpPr>
          <p:sp>
            <p:nvSpPr>
              <p:cNvPr id="53292" name="Rectangle 42"/>
              <p:cNvSpPr>
                <a:spLocks/>
              </p:cNvSpPr>
              <p:nvPr/>
            </p:nvSpPr>
            <p:spPr bwMode="auto">
              <a:xfrm>
                <a:off x="6706" y="3292"/>
                <a:ext cx="68" cy="23"/>
              </a:xfrm>
              <a:prstGeom prst="rect">
                <a:avLst/>
              </a:prstGeom>
              <a:solidFill>
                <a:srgbClr val="4A522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53293" name="Freeform 43"/>
              <p:cNvSpPr>
                <a:spLocks/>
              </p:cNvSpPr>
              <p:nvPr/>
            </p:nvSpPr>
            <p:spPr bwMode="auto">
              <a:xfrm>
                <a:off x="6706" y="3269"/>
                <a:ext cx="160" cy="93"/>
              </a:xfrm>
              <a:custGeom>
                <a:avLst/>
                <a:gdLst>
                  <a:gd name="T0" fmla="*/ 114 w 160"/>
                  <a:gd name="T1" fmla="*/ 70 h 93"/>
                  <a:gd name="T2" fmla="*/ 114 w 160"/>
                  <a:gd name="T3" fmla="*/ 46 h 93"/>
                  <a:gd name="T4" fmla="*/ 68 w 160"/>
                  <a:gd name="T5" fmla="*/ 46 h 93"/>
                  <a:gd name="T6" fmla="*/ 68 w 160"/>
                  <a:gd name="T7" fmla="*/ 93 h 93"/>
                  <a:gd name="T8" fmla="*/ 91 w 160"/>
                  <a:gd name="T9" fmla="*/ 93 h 93"/>
                  <a:gd name="T10" fmla="*/ 91 w 160"/>
                  <a:gd name="T11" fmla="*/ 70 h 93"/>
                  <a:gd name="T12" fmla="*/ 114 w 160"/>
                  <a:gd name="T13" fmla="*/ 70 h 9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0" h="93">
                    <a:moveTo>
                      <a:pt x="114" y="70"/>
                    </a:moveTo>
                    <a:lnTo>
                      <a:pt x="114" y="46"/>
                    </a:lnTo>
                    <a:lnTo>
                      <a:pt x="68" y="46"/>
                    </a:lnTo>
                    <a:lnTo>
                      <a:pt x="68" y="93"/>
                    </a:lnTo>
                    <a:lnTo>
                      <a:pt x="91" y="93"/>
                    </a:lnTo>
                    <a:lnTo>
                      <a:pt x="91" y="70"/>
                    </a:lnTo>
                    <a:lnTo>
                      <a:pt x="114" y="70"/>
                    </a:lnTo>
                  </a:path>
                </a:pathLst>
              </a:custGeom>
              <a:solidFill>
                <a:srgbClr val="4A522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53294" name="Rectangle 44"/>
              <p:cNvSpPr>
                <a:spLocks/>
              </p:cNvSpPr>
              <p:nvPr/>
            </p:nvSpPr>
            <p:spPr bwMode="auto">
              <a:xfrm>
                <a:off x="6820" y="3292"/>
                <a:ext cx="22" cy="23"/>
              </a:xfrm>
              <a:prstGeom prst="rect">
                <a:avLst/>
              </a:prstGeom>
              <a:solidFill>
                <a:srgbClr val="4A522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53295" name="Rectangle 45"/>
              <p:cNvSpPr>
                <a:spLocks/>
              </p:cNvSpPr>
              <p:nvPr/>
            </p:nvSpPr>
            <p:spPr bwMode="auto">
              <a:xfrm>
                <a:off x="6843" y="3269"/>
                <a:ext cx="22" cy="23"/>
              </a:xfrm>
              <a:prstGeom prst="rect">
                <a:avLst/>
              </a:prstGeom>
              <a:solidFill>
                <a:srgbClr val="4A522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grpSp>
        <p:grpSp>
          <p:nvGrpSpPr>
            <p:cNvPr id="53269" name="Group 46"/>
            <p:cNvGrpSpPr>
              <a:grpSpLocks/>
            </p:cNvGrpSpPr>
            <p:nvPr/>
          </p:nvGrpSpPr>
          <p:grpSpPr bwMode="auto">
            <a:xfrm>
              <a:off x="6775" y="3199"/>
              <a:ext cx="68" cy="70"/>
              <a:chOff x="6775" y="3199"/>
              <a:chExt cx="68" cy="70"/>
            </a:xfrm>
          </p:grpSpPr>
          <p:sp>
            <p:nvSpPr>
              <p:cNvPr id="53289" name="Rectangle 47"/>
              <p:cNvSpPr>
                <a:spLocks/>
              </p:cNvSpPr>
              <p:nvPr/>
            </p:nvSpPr>
            <p:spPr bwMode="auto">
              <a:xfrm>
                <a:off x="6775" y="3199"/>
                <a:ext cx="22" cy="23"/>
              </a:xfrm>
              <a:prstGeom prst="rect">
                <a:avLst/>
              </a:prstGeom>
              <a:solidFill>
                <a:srgbClr val="858F3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53290" name="Rectangle 48"/>
              <p:cNvSpPr>
                <a:spLocks/>
              </p:cNvSpPr>
              <p:nvPr/>
            </p:nvSpPr>
            <p:spPr bwMode="auto">
              <a:xfrm>
                <a:off x="6797" y="3222"/>
                <a:ext cx="22" cy="23"/>
              </a:xfrm>
              <a:prstGeom prst="rect">
                <a:avLst/>
              </a:prstGeom>
              <a:solidFill>
                <a:srgbClr val="858F3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53291" name="Rectangle 49"/>
              <p:cNvSpPr>
                <a:spLocks/>
              </p:cNvSpPr>
              <p:nvPr/>
            </p:nvSpPr>
            <p:spPr bwMode="auto">
              <a:xfrm>
                <a:off x="6820" y="3245"/>
                <a:ext cx="22" cy="23"/>
              </a:xfrm>
              <a:prstGeom prst="rect">
                <a:avLst/>
              </a:prstGeom>
              <a:solidFill>
                <a:srgbClr val="858F3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grpSp>
        <p:grpSp>
          <p:nvGrpSpPr>
            <p:cNvPr id="53270" name="Group 50"/>
            <p:cNvGrpSpPr>
              <a:grpSpLocks/>
            </p:cNvGrpSpPr>
            <p:nvPr/>
          </p:nvGrpSpPr>
          <p:grpSpPr bwMode="auto">
            <a:xfrm>
              <a:off x="6660" y="3222"/>
              <a:ext cx="46" cy="93"/>
              <a:chOff x="6660" y="3222"/>
              <a:chExt cx="46" cy="93"/>
            </a:xfrm>
          </p:grpSpPr>
          <p:sp>
            <p:nvSpPr>
              <p:cNvPr id="53287" name="Rectangle 51"/>
              <p:cNvSpPr>
                <a:spLocks/>
              </p:cNvSpPr>
              <p:nvPr/>
            </p:nvSpPr>
            <p:spPr bwMode="auto">
              <a:xfrm>
                <a:off x="6660" y="3245"/>
                <a:ext cx="22" cy="69"/>
              </a:xfrm>
              <a:prstGeom prst="rect">
                <a:avLst/>
              </a:prstGeom>
              <a:solidFill>
                <a:srgbClr val="95A23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53288" name="Rectangle 52"/>
              <p:cNvSpPr>
                <a:spLocks/>
              </p:cNvSpPr>
              <p:nvPr/>
            </p:nvSpPr>
            <p:spPr bwMode="auto">
              <a:xfrm>
                <a:off x="6682" y="3222"/>
                <a:ext cx="22" cy="23"/>
              </a:xfrm>
              <a:prstGeom prst="rect">
                <a:avLst/>
              </a:prstGeom>
              <a:solidFill>
                <a:srgbClr val="95A23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grpSp>
        <p:grpSp>
          <p:nvGrpSpPr>
            <p:cNvPr id="53271" name="Group 53"/>
            <p:cNvGrpSpPr>
              <a:grpSpLocks/>
            </p:cNvGrpSpPr>
            <p:nvPr/>
          </p:nvGrpSpPr>
          <p:grpSpPr bwMode="auto">
            <a:xfrm>
              <a:off x="6935" y="3222"/>
              <a:ext cx="45" cy="93"/>
              <a:chOff x="6935" y="3222"/>
              <a:chExt cx="45" cy="93"/>
            </a:xfrm>
          </p:grpSpPr>
          <p:sp>
            <p:nvSpPr>
              <p:cNvPr id="53285" name="Rectangle 54"/>
              <p:cNvSpPr>
                <a:spLocks/>
              </p:cNvSpPr>
              <p:nvPr/>
            </p:nvSpPr>
            <p:spPr bwMode="auto">
              <a:xfrm>
                <a:off x="6935" y="3245"/>
                <a:ext cx="22" cy="69"/>
              </a:xfrm>
              <a:prstGeom prst="rect">
                <a:avLst/>
              </a:prstGeom>
              <a:solidFill>
                <a:srgbClr val="95A23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53286" name="Rectangle 55"/>
              <p:cNvSpPr>
                <a:spLocks/>
              </p:cNvSpPr>
              <p:nvPr/>
            </p:nvSpPr>
            <p:spPr bwMode="auto">
              <a:xfrm>
                <a:off x="6957" y="3222"/>
                <a:ext cx="22" cy="23"/>
              </a:xfrm>
              <a:prstGeom prst="rect">
                <a:avLst/>
              </a:prstGeom>
              <a:solidFill>
                <a:srgbClr val="95A23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grpSp>
        <p:grpSp>
          <p:nvGrpSpPr>
            <p:cNvPr id="53272" name="Group 56"/>
            <p:cNvGrpSpPr>
              <a:grpSpLocks/>
            </p:cNvGrpSpPr>
            <p:nvPr/>
          </p:nvGrpSpPr>
          <p:grpSpPr bwMode="auto">
            <a:xfrm>
              <a:off x="6660" y="3245"/>
              <a:ext cx="46" cy="140"/>
              <a:chOff x="6660" y="3245"/>
              <a:chExt cx="46" cy="140"/>
            </a:xfrm>
          </p:grpSpPr>
          <p:sp>
            <p:nvSpPr>
              <p:cNvPr id="53283" name="Rectangle 57"/>
              <p:cNvSpPr>
                <a:spLocks/>
              </p:cNvSpPr>
              <p:nvPr/>
            </p:nvSpPr>
            <p:spPr bwMode="auto">
              <a:xfrm>
                <a:off x="6660" y="3314"/>
                <a:ext cx="22" cy="70"/>
              </a:xfrm>
              <a:prstGeom prst="rect">
                <a:avLst/>
              </a:prstGeom>
              <a:solidFill>
                <a:srgbClr val="7F8A3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53284" name="Rectangle 58"/>
              <p:cNvSpPr>
                <a:spLocks/>
              </p:cNvSpPr>
              <p:nvPr/>
            </p:nvSpPr>
            <p:spPr bwMode="auto">
              <a:xfrm>
                <a:off x="6682" y="3245"/>
                <a:ext cx="22" cy="69"/>
              </a:xfrm>
              <a:prstGeom prst="rect">
                <a:avLst/>
              </a:prstGeom>
              <a:solidFill>
                <a:srgbClr val="7F8A3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grpSp>
        <p:grpSp>
          <p:nvGrpSpPr>
            <p:cNvPr id="53273" name="Group 59"/>
            <p:cNvGrpSpPr>
              <a:grpSpLocks/>
            </p:cNvGrpSpPr>
            <p:nvPr/>
          </p:nvGrpSpPr>
          <p:grpSpPr bwMode="auto">
            <a:xfrm>
              <a:off x="6935" y="3245"/>
              <a:ext cx="45" cy="164"/>
              <a:chOff x="6935" y="3245"/>
              <a:chExt cx="45" cy="164"/>
            </a:xfrm>
          </p:grpSpPr>
          <p:sp>
            <p:nvSpPr>
              <p:cNvPr id="53281" name="Rectangle 60"/>
              <p:cNvSpPr>
                <a:spLocks/>
              </p:cNvSpPr>
              <p:nvPr/>
            </p:nvSpPr>
            <p:spPr bwMode="auto">
              <a:xfrm>
                <a:off x="6935" y="3314"/>
                <a:ext cx="22" cy="93"/>
              </a:xfrm>
              <a:prstGeom prst="rect">
                <a:avLst/>
              </a:prstGeom>
              <a:solidFill>
                <a:srgbClr val="7F8A3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53282" name="Rectangle 61"/>
              <p:cNvSpPr>
                <a:spLocks/>
              </p:cNvSpPr>
              <p:nvPr/>
            </p:nvSpPr>
            <p:spPr bwMode="auto">
              <a:xfrm>
                <a:off x="6957" y="3245"/>
                <a:ext cx="22" cy="69"/>
              </a:xfrm>
              <a:prstGeom prst="rect">
                <a:avLst/>
              </a:prstGeom>
              <a:solidFill>
                <a:srgbClr val="7F8A3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grpSp>
        <p:grpSp>
          <p:nvGrpSpPr>
            <p:cNvPr id="53274" name="Group 62"/>
            <p:cNvGrpSpPr>
              <a:grpSpLocks/>
            </p:cNvGrpSpPr>
            <p:nvPr/>
          </p:nvGrpSpPr>
          <p:grpSpPr bwMode="auto">
            <a:xfrm>
              <a:off x="6660" y="3315"/>
              <a:ext cx="46" cy="140"/>
              <a:chOff x="6660" y="3315"/>
              <a:chExt cx="46" cy="140"/>
            </a:xfrm>
          </p:grpSpPr>
          <p:sp>
            <p:nvSpPr>
              <p:cNvPr id="53279" name="Rectangle 63"/>
              <p:cNvSpPr>
                <a:spLocks/>
              </p:cNvSpPr>
              <p:nvPr/>
            </p:nvSpPr>
            <p:spPr bwMode="auto">
              <a:xfrm>
                <a:off x="6660" y="3385"/>
                <a:ext cx="22" cy="69"/>
              </a:xfrm>
              <a:prstGeom prst="rect">
                <a:avLst/>
              </a:prstGeom>
              <a:solidFill>
                <a:srgbClr val="66702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53280" name="Rectangle 64"/>
              <p:cNvSpPr>
                <a:spLocks/>
              </p:cNvSpPr>
              <p:nvPr/>
            </p:nvSpPr>
            <p:spPr bwMode="auto">
              <a:xfrm>
                <a:off x="6682" y="3315"/>
                <a:ext cx="22" cy="70"/>
              </a:xfrm>
              <a:prstGeom prst="rect">
                <a:avLst/>
              </a:prstGeom>
              <a:solidFill>
                <a:srgbClr val="66702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grpSp>
        <p:grpSp>
          <p:nvGrpSpPr>
            <p:cNvPr id="53275" name="Group 65"/>
            <p:cNvGrpSpPr>
              <a:grpSpLocks/>
            </p:cNvGrpSpPr>
            <p:nvPr/>
          </p:nvGrpSpPr>
          <p:grpSpPr bwMode="auto">
            <a:xfrm>
              <a:off x="6797" y="3362"/>
              <a:ext cx="69" cy="70"/>
              <a:chOff x="6797" y="3362"/>
              <a:chExt cx="69" cy="70"/>
            </a:xfrm>
          </p:grpSpPr>
          <p:sp>
            <p:nvSpPr>
              <p:cNvPr id="53276" name="Rectangle 66"/>
              <p:cNvSpPr>
                <a:spLocks/>
              </p:cNvSpPr>
              <p:nvPr/>
            </p:nvSpPr>
            <p:spPr bwMode="auto">
              <a:xfrm>
                <a:off x="6797" y="3408"/>
                <a:ext cx="22" cy="23"/>
              </a:xfrm>
              <a:prstGeom prst="rect">
                <a:avLst/>
              </a:prstGeom>
              <a:solidFill>
                <a:srgbClr val="D0DA8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53277" name="Rectangle 67"/>
              <p:cNvSpPr>
                <a:spLocks/>
              </p:cNvSpPr>
              <p:nvPr/>
            </p:nvSpPr>
            <p:spPr bwMode="auto">
              <a:xfrm>
                <a:off x="6819" y="3385"/>
                <a:ext cx="22" cy="23"/>
              </a:xfrm>
              <a:prstGeom prst="rect">
                <a:avLst/>
              </a:prstGeom>
              <a:solidFill>
                <a:srgbClr val="D0DA8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53278" name="Rectangle 68"/>
              <p:cNvSpPr>
                <a:spLocks/>
              </p:cNvSpPr>
              <p:nvPr/>
            </p:nvSpPr>
            <p:spPr bwMode="auto">
              <a:xfrm>
                <a:off x="6842" y="3362"/>
                <a:ext cx="22" cy="23"/>
              </a:xfrm>
              <a:prstGeom prst="rect">
                <a:avLst/>
              </a:prstGeom>
              <a:solidFill>
                <a:srgbClr val="D0DA8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grpSp>
      </p:gr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Grafik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112963"/>
            <a:ext cx="4200526" cy="280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76" name="Text Box 3"/>
          <p:cNvSpPr txBox="1">
            <a:spLocks noChangeArrowheads="1"/>
          </p:cNvSpPr>
          <p:nvPr/>
        </p:nvSpPr>
        <p:spPr bwMode="auto">
          <a:xfrm>
            <a:off x="0" y="646113"/>
            <a:ext cx="9144000" cy="379412"/>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defTabSz="449263" eaLnBrk="0" hangingPunct="0">
              <a:defRPr>
                <a:solidFill>
                  <a:schemeClr val="tx1"/>
                </a:solidFill>
                <a:latin typeface="Arial" panose="020B0604020202020204" pitchFamily="34" charset="0"/>
              </a:defRPr>
            </a:lvl1pPr>
            <a:lvl2pPr marL="742950" indent="-285750" defTabSz="449263" eaLnBrk="0" hangingPunct="0">
              <a:defRPr>
                <a:solidFill>
                  <a:schemeClr val="tx1"/>
                </a:solidFill>
                <a:latin typeface="Arial" panose="020B0604020202020204" pitchFamily="34" charset="0"/>
              </a:defRPr>
            </a:lvl2pPr>
            <a:lvl3pPr marL="1143000" indent="-228600" defTabSz="449263" eaLnBrk="0" hangingPunct="0">
              <a:defRPr>
                <a:solidFill>
                  <a:schemeClr val="tx1"/>
                </a:solidFill>
                <a:latin typeface="Arial" panose="020B0604020202020204" pitchFamily="34" charset="0"/>
              </a:defRPr>
            </a:lvl3pPr>
            <a:lvl4pPr marL="1600200" indent="-228600" defTabSz="449263" eaLnBrk="0" hangingPunct="0">
              <a:defRPr>
                <a:solidFill>
                  <a:schemeClr val="tx1"/>
                </a:solidFill>
                <a:latin typeface="Arial" panose="020B0604020202020204" pitchFamily="34" charset="0"/>
              </a:defRPr>
            </a:lvl4pPr>
            <a:lvl5pPr marL="2057400" indent="-228600" defTabSz="449263" eaLnBrk="0" hangingPunct="0">
              <a:defRPr>
                <a:solidFill>
                  <a:schemeClr val="tx1"/>
                </a:solidFill>
                <a:latin typeface="Arial" panose="020B0604020202020204" pitchFamily="34" charset="0"/>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defRPr>
            </a:lvl9pPr>
          </a:lstStyle>
          <a:p>
            <a:pPr algn="ctr">
              <a:lnSpc>
                <a:spcPct val="86000"/>
              </a:lnSpc>
              <a:spcBef>
                <a:spcPct val="50000"/>
              </a:spcBef>
              <a:buClr>
                <a:srgbClr val="000000"/>
              </a:buClr>
              <a:buSzPct val="100000"/>
              <a:buFont typeface="Times New Roman" panose="02020603050405020304" pitchFamily="18" charset="0"/>
              <a:buNone/>
            </a:pPr>
            <a:r>
              <a:rPr lang="de-DE" altLang="de-DE" sz="2200" b="1" u="sng"/>
              <a:t>Funktionen des Endgerätes</a:t>
            </a:r>
          </a:p>
        </p:txBody>
      </p:sp>
      <p:grpSp>
        <p:nvGrpSpPr>
          <p:cNvPr id="2" name="Gruppieren 1"/>
          <p:cNvGrpSpPr/>
          <p:nvPr/>
        </p:nvGrpSpPr>
        <p:grpSpPr>
          <a:xfrm>
            <a:off x="3563888" y="1306800"/>
            <a:ext cx="5468616" cy="3343122"/>
            <a:chOff x="3547849" y="1341004"/>
            <a:chExt cx="5468616" cy="3343122"/>
          </a:xfrm>
        </p:grpSpPr>
        <p:sp>
          <p:nvSpPr>
            <p:cNvPr id="54275" name="Text Box 2"/>
            <p:cNvSpPr txBox="1">
              <a:spLocks noChangeArrowheads="1"/>
            </p:cNvSpPr>
            <p:nvPr/>
          </p:nvSpPr>
          <p:spPr bwMode="auto">
            <a:xfrm>
              <a:off x="3547849" y="1341004"/>
              <a:ext cx="4451350" cy="359202"/>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defTabSz="449263" eaLnBrk="0" hangingPunct="0">
                <a:defRPr>
                  <a:solidFill>
                    <a:schemeClr val="tx1"/>
                  </a:solidFill>
                  <a:latin typeface="Arial" panose="020B0604020202020204" pitchFamily="34" charset="0"/>
                </a:defRPr>
              </a:lvl1pPr>
              <a:lvl2pPr marL="742950" indent="-285750" defTabSz="449263" eaLnBrk="0" hangingPunct="0">
                <a:defRPr>
                  <a:solidFill>
                    <a:schemeClr val="tx1"/>
                  </a:solidFill>
                  <a:latin typeface="Arial" panose="020B0604020202020204" pitchFamily="34" charset="0"/>
                </a:defRPr>
              </a:lvl2pPr>
              <a:lvl3pPr marL="1143000" indent="-228600" defTabSz="449263" eaLnBrk="0" hangingPunct="0">
                <a:defRPr>
                  <a:solidFill>
                    <a:schemeClr val="tx1"/>
                  </a:solidFill>
                  <a:latin typeface="Arial" panose="020B0604020202020204" pitchFamily="34" charset="0"/>
                </a:defRPr>
              </a:lvl3pPr>
              <a:lvl4pPr marL="1600200" indent="-228600" defTabSz="449263" eaLnBrk="0" hangingPunct="0">
                <a:defRPr>
                  <a:solidFill>
                    <a:schemeClr val="tx1"/>
                  </a:solidFill>
                  <a:latin typeface="Arial" panose="020B0604020202020204" pitchFamily="34" charset="0"/>
                </a:defRPr>
              </a:lvl4pPr>
              <a:lvl5pPr marL="2057400" indent="-228600" defTabSz="449263" eaLnBrk="0" hangingPunct="0">
                <a:defRPr>
                  <a:solidFill>
                    <a:schemeClr val="tx1"/>
                  </a:solidFill>
                  <a:latin typeface="Arial" panose="020B0604020202020204" pitchFamily="34" charset="0"/>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defRPr>
              </a:lvl9pPr>
            </a:lstStyle>
            <a:p>
              <a:pPr>
                <a:lnSpc>
                  <a:spcPct val="86000"/>
                </a:lnSpc>
                <a:spcBef>
                  <a:spcPct val="50000"/>
                </a:spcBef>
                <a:buClr>
                  <a:srgbClr val="000000"/>
                </a:buClr>
                <a:buSzPct val="100000"/>
                <a:buFont typeface="Times New Roman" panose="02020603050405020304" pitchFamily="18" charset="0"/>
                <a:buNone/>
              </a:pPr>
              <a:r>
                <a:rPr lang="de-DE" altLang="de-DE" sz="2000" b="1" dirty="0"/>
                <a:t>Gateway </a:t>
              </a:r>
            </a:p>
          </p:txBody>
        </p:sp>
        <p:sp>
          <p:nvSpPr>
            <p:cNvPr id="134150" name="Rectangle 6"/>
            <p:cNvSpPr>
              <a:spLocks noChangeArrowheads="1"/>
            </p:cNvSpPr>
            <p:nvPr/>
          </p:nvSpPr>
          <p:spPr bwMode="auto">
            <a:xfrm>
              <a:off x="3547849" y="3806239"/>
              <a:ext cx="5400675" cy="877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defTabSz="449263" eaLnBrk="0" hangingPunct="0">
                <a:defRPr>
                  <a:solidFill>
                    <a:schemeClr val="tx1"/>
                  </a:solidFill>
                  <a:latin typeface="Arial" panose="020B0604020202020204" pitchFamily="34" charset="0"/>
                </a:defRPr>
              </a:lvl1pPr>
              <a:lvl2pPr marL="742950" indent="-285750" defTabSz="449263" eaLnBrk="0" hangingPunct="0">
                <a:defRPr>
                  <a:solidFill>
                    <a:schemeClr val="tx1"/>
                  </a:solidFill>
                  <a:latin typeface="Arial" panose="020B0604020202020204" pitchFamily="34" charset="0"/>
                </a:defRPr>
              </a:lvl2pPr>
              <a:lvl3pPr marL="1143000" indent="-228600" defTabSz="449263" eaLnBrk="0" hangingPunct="0">
                <a:defRPr>
                  <a:solidFill>
                    <a:schemeClr val="tx1"/>
                  </a:solidFill>
                  <a:latin typeface="Arial" panose="020B0604020202020204" pitchFamily="34" charset="0"/>
                </a:defRPr>
              </a:lvl3pPr>
              <a:lvl4pPr marL="1600200" indent="-228600" defTabSz="449263" eaLnBrk="0" hangingPunct="0">
                <a:defRPr>
                  <a:solidFill>
                    <a:schemeClr val="tx1"/>
                  </a:solidFill>
                  <a:latin typeface="Arial" panose="020B0604020202020204" pitchFamily="34" charset="0"/>
                </a:defRPr>
              </a:lvl4pPr>
              <a:lvl5pPr marL="2057400" indent="-228600" defTabSz="449263" eaLnBrk="0" hangingPunct="0">
                <a:defRPr>
                  <a:solidFill>
                    <a:schemeClr val="tx1"/>
                  </a:solidFill>
                  <a:latin typeface="Arial" panose="020B0604020202020204" pitchFamily="34" charset="0"/>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defRPr>
              </a:lvl9pPr>
            </a:lstStyle>
            <a:p>
              <a:pPr marL="0" indent="0">
                <a:lnSpc>
                  <a:spcPct val="86000"/>
                </a:lnSpc>
                <a:spcBef>
                  <a:spcPct val="50000"/>
                </a:spcBef>
                <a:buClr>
                  <a:srgbClr val="000000"/>
                </a:buClr>
                <a:buSzPct val="100000"/>
              </a:pPr>
              <a:r>
                <a:rPr lang="de-DE" altLang="de-DE" sz="2000" dirty="0">
                  <a:solidFill>
                    <a:srgbClr val="FF0000"/>
                  </a:solidFill>
                </a:rPr>
                <a:t>Von dem </a:t>
              </a:r>
              <a:r>
                <a:rPr lang="de-DE" altLang="de-DE" sz="2000" dirty="0" err="1">
                  <a:solidFill>
                    <a:srgbClr val="FF0000"/>
                  </a:solidFill>
                </a:rPr>
                <a:t>Gatewaygerät</a:t>
              </a:r>
              <a:r>
                <a:rPr lang="de-DE" altLang="de-DE" sz="2000" dirty="0">
                  <a:solidFill>
                    <a:srgbClr val="FF0000"/>
                  </a:solidFill>
                </a:rPr>
                <a:t> kann </a:t>
              </a:r>
              <a:r>
                <a:rPr lang="de-DE" altLang="de-DE" sz="2000" b="1" u="sng" dirty="0">
                  <a:solidFill>
                    <a:srgbClr val="FF0000"/>
                  </a:solidFill>
                </a:rPr>
                <a:t>nicht</a:t>
              </a:r>
              <a:r>
                <a:rPr lang="de-DE" altLang="de-DE" sz="2000" dirty="0">
                  <a:solidFill>
                    <a:srgbClr val="FF0000"/>
                  </a:solidFill>
                </a:rPr>
                <a:t> gesendet werden. Es kann </a:t>
              </a:r>
              <a:r>
                <a:rPr lang="de-DE" altLang="de-DE" sz="2000" b="1" u="sng" dirty="0">
                  <a:solidFill>
                    <a:srgbClr val="FF0000"/>
                  </a:solidFill>
                </a:rPr>
                <a:t>nur</a:t>
              </a:r>
              <a:r>
                <a:rPr lang="de-DE" altLang="de-DE" sz="2000" dirty="0">
                  <a:solidFill>
                    <a:srgbClr val="FF0000"/>
                  </a:solidFill>
                </a:rPr>
                <a:t> empfangen werden. Nur mit einem MRT möglich.</a:t>
              </a:r>
            </a:p>
          </p:txBody>
        </p:sp>
        <p:sp>
          <p:nvSpPr>
            <p:cNvPr id="54279" name="Text Box 9"/>
            <p:cNvSpPr txBox="1">
              <a:spLocks noChangeArrowheads="1"/>
            </p:cNvSpPr>
            <p:nvPr/>
          </p:nvSpPr>
          <p:spPr bwMode="auto">
            <a:xfrm>
              <a:off x="3557053" y="2064324"/>
              <a:ext cx="5459412" cy="1153265"/>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defTabSz="449263" eaLnBrk="0" hangingPunct="0">
                <a:defRPr>
                  <a:solidFill>
                    <a:schemeClr val="tx1"/>
                  </a:solidFill>
                  <a:latin typeface="Arial" panose="020B0604020202020204" pitchFamily="34" charset="0"/>
                </a:defRPr>
              </a:lvl1pPr>
              <a:lvl2pPr marL="742950" indent="-285750" defTabSz="449263" eaLnBrk="0" hangingPunct="0">
                <a:defRPr>
                  <a:solidFill>
                    <a:schemeClr val="tx1"/>
                  </a:solidFill>
                  <a:latin typeface="Arial" panose="020B0604020202020204" pitchFamily="34" charset="0"/>
                </a:defRPr>
              </a:lvl2pPr>
              <a:lvl3pPr marL="1143000" indent="-228600" defTabSz="449263" eaLnBrk="0" hangingPunct="0">
                <a:defRPr>
                  <a:solidFill>
                    <a:schemeClr val="tx1"/>
                  </a:solidFill>
                  <a:latin typeface="Arial" panose="020B0604020202020204" pitchFamily="34" charset="0"/>
                </a:defRPr>
              </a:lvl3pPr>
              <a:lvl4pPr marL="1600200" indent="-228600" defTabSz="449263" eaLnBrk="0" hangingPunct="0">
                <a:defRPr>
                  <a:solidFill>
                    <a:schemeClr val="tx1"/>
                  </a:solidFill>
                  <a:latin typeface="Arial" panose="020B0604020202020204" pitchFamily="34" charset="0"/>
                </a:defRPr>
              </a:lvl4pPr>
              <a:lvl5pPr marL="2057400" indent="-228600" defTabSz="449263" eaLnBrk="0" hangingPunct="0">
                <a:defRPr>
                  <a:solidFill>
                    <a:schemeClr val="tx1"/>
                  </a:solidFill>
                  <a:latin typeface="Arial" panose="020B0604020202020204" pitchFamily="34" charset="0"/>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defRPr>
              </a:lvl9pPr>
            </a:lstStyle>
            <a:p>
              <a:pPr>
                <a:lnSpc>
                  <a:spcPct val="86000"/>
                </a:lnSpc>
                <a:buClr>
                  <a:srgbClr val="000000"/>
                </a:buClr>
                <a:buSzPct val="100000"/>
                <a:buFont typeface="Times New Roman" panose="02020603050405020304" pitchFamily="18" charset="0"/>
                <a:buNone/>
              </a:pPr>
              <a:r>
                <a:rPr lang="de-DE" altLang="de-DE" sz="2000" dirty="0"/>
                <a:t>Die TMO–Rufgruppe muss vorher eingestellt sein, die DMO–Rufgruppe kann auch nach der Inbetriebnahme des Gateways geändert werden.</a:t>
              </a:r>
            </a:p>
          </p:txBody>
        </p:sp>
      </p:gr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Grafik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112963"/>
            <a:ext cx="4200526" cy="280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76" name="Text Box 3"/>
          <p:cNvSpPr txBox="1">
            <a:spLocks noChangeArrowheads="1"/>
          </p:cNvSpPr>
          <p:nvPr/>
        </p:nvSpPr>
        <p:spPr bwMode="auto">
          <a:xfrm>
            <a:off x="0" y="646113"/>
            <a:ext cx="9144000" cy="379412"/>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defTabSz="449263" eaLnBrk="0" hangingPunct="0">
              <a:defRPr>
                <a:solidFill>
                  <a:schemeClr val="tx1"/>
                </a:solidFill>
                <a:latin typeface="Arial" panose="020B0604020202020204" pitchFamily="34" charset="0"/>
              </a:defRPr>
            </a:lvl1pPr>
            <a:lvl2pPr marL="742950" indent="-285750" defTabSz="449263" eaLnBrk="0" hangingPunct="0">
              <a:defRPr>
                <a:solidFill>
                  <a:schemeClr val="tx1"/>
                </a:solidFill>
                <a:latin typeface="Arial" panose="020B0604020202020204" pitchFamily="34" charset="0"/>
              </a:defRPr>
            </a:lvl2pPr>
            <a:lvl3pPr marL="1143000" indent="-228600" defTabSz="449263" eaLnBrk="0" hangingPunct="0">
              <a:defRPr>
                <a:solidFill>
                  <a:schemeClr val="tx1"/>
                </a:solidFill>
                <a:latin typeface="Arial" panose="020B0604020202020204" pitchFamily="34" charset="0"/>
              </a:defRPr>
            </a:lvl3pPr>
            <a:lvl4pPr marL="1600200" indent="-228600" defTabSz="449263" eaLnBrk="0" hangingPunct="0">
              <a:defRPr>
                <a:solidFill>
                  <a:schemeClr val="tx1"/>
                </a:solidFill>
                <a:latin typeface="Arial" panose="020B0604020202020204" pitchFamily="34" charset="0"/>
              </a:defRPr>
            </a:lvl4pPr>
            <a:lvl5pPr marL="2057400" indent="-228600" defTabSz="449263" eaLnBrk="0" hangingPunct="0">
              <a:defRPr>
                <a:solidFill>
                  <a:schemeClr val="tx1"/>
                </a:solidFill>
                <a:latin typeface="Arial" panose="020B0604020202020204" pitchFamily="34" charset="0"/>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defRPr>
            </a:lvl9pPr>
          </a:lstStyle>
          <a:p>
            <a:pPr algn="ctr">
              <a:lnSpc>
                <a:spcPct val="86000"/>
              </a:lnSpc>
              <a:spcBef>
                <a:spcPct val="50000"/>
              </a:spcBef>
              <a:buClr>
                <a:srgbClr val="000000"/>
              </a:buClr>
              <a:buSzPct val="100000"/>
              <a:buFont typeface="Times New Roman" panose="02020603050405020304" pitchFamily="18" charset="0"/>
              <a:buNone/>
            </a:pPr>
            <a:r>
              <a:rPr lang="de-DE" altLang="de-DE" sz="2200" b="1" u="sng"/>
              <a:t>Funktionen des Endgerätes</a:t>
            </a:r>
          </a:p>
        </p:txBody>
      </p:sp>
      <p:grpSp>
        <p:nvGrpSpPr>
          <p:cNvPr id="2" name="Gruppieren 1"/>
          <p:cNvGrpSpPr/>
          <p:nvPr/>
        </p:nvGrpSpPr>
        <p:grpSpPr>
          <a:xfrm>
            <a:off x="3995936" y="1687854"/>
            <a:ext cx="5652070" cy="4516618"/>
            <a:chOff x="3923928" y="1520311"/>
            <a:chExt cx="5652070" cy="4516618"/>
          </a:xfrm>
        </p:grpSpPr>
        <p:sp>
          <p:nvSpPr>
            <p:cNvPr id="54275" name="Text Box 2"/>
            <p:cNvSpPr txBox="1">
              <a:spLocks noChangeArrowheads="1"/>
            </p:cNvSpPr>
            <p:nvPr/>
          </p:nvSpPr>
          <p:spPr bwMode="auto">
            <a:xfrm>
              <a:off x="3923928" y="1520311"/>
              <a:ext cx="4451350" cy="354012"/>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defTabSz="449263" eaLnBrk="0" hangingPunct="0">
                <a:defRPr>
                  <a:solidFill>
                    <a:schemeClr val="tx1"/>
                  </a:solidFill>
                  <a:latin typeface="Arial" panose="020B0604020202020204" pitchFamily="34" charset="0"/>
                </a:defRPr>
              </a:lvl1pPr>
              <a:lvl2pPr marL="742950" indent="-285750" defTabSz="449263" eaLnBrk="0" hangingPunct="0">
                <a:defRPr>
                  <a:solidFill>
                    <a:schemeClr val="tx1"/>
                  </a:solidFill>
                  <a:latin typeface="Arial" panose="020B0604020202020204" pitchFamily="34" charset="0"/>
                </a:defRPr>
              </a:lvl2pPr>
              <a:lvl3pPr marL="1143000" indent="-228600" defTabSz="449263" eaLnBrk="0" hangingPunct="0">
                <a:defRPr>
                  <a:solidFill>
                    <a:schemeClr val="tx1"/>
                  </a:solidFill>
                  <a:latin typeface="Arial" panose="020B0604020202020204" pitchFamily="34" charset="0"/>
                </a:defRPr>
              </a:lvl3pPr>
              <a:lvl4pPr marL="1600200" indent="-228600" defTabSz="449263" eaLnBrk="0" hangingPunct="0">
                <a:defRPr>
                  <a:solidFill>
                    <a:schemeClr val="tx1"/>
                  </a:solidFill>
                  <a:latin typeface="Arial" panose="020B0604020202020204" pitchFamily="34" charset="0"/>
                </a:defRPr>
              </a:lvl4pPr>
              <a:lvl5pPr marL="2057400" indent="-228600" defTabSz="449263" eaLnBrk="0" hangingPunct="0">
                <a:defRPr>
                  <a:solidFill>
                    <a:schemeClr val="tx1"/>
                  </a:solidFill>
                  <a:latin typeface="Arial" panose="020B0604020202020204" pitchFamily="34" charset="0"/>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defRPr>
              </a:lvl9pPr>
            </a:lstStyle>
            <a:p>
              <a:pPr>
                <a:lnSpc>
                  <a:spcPct val="86000"/>
                </a:lnSpc>
                <a:spcBef>
                  <a:spcPct val="50000"/>
                </a:spcBef>
                <a:buClr>
                  <a:srgbClr val="000000"/>
                </a:buClr>
                <a:buSzPct val="100000"/>
                <a:buFont typeface="Times New Roman" panose="02020603050405020304" pitchFamily="18" charset="0"/>
                <a:buNone/>
              </a:pPr>
              <a:r>
                <a:rPr lang="de-DE" altLang="de-DE" sz="2000" b="1" dirty="0"/>
                <a:t>Gateway (aus Sicht des Gateways)</a:t>
              </a:r>
            </a:p>
          </p:txBody>
        </p:sp>
        <p:sp>
          <p:nvSpPr>
            <p:cNvPr id="134149" name="Text Box 5"/>
            <p:cNvSpPr txBox="1">
              <a:spLocks noChangeArrowheads="1"/>
            </p:cNvSpPr>
            <p:nvPr/>
          </p:nvSpPr>
          <p:spPr bwMode="auto">
            <a:xfrm>
              <a:off x="3995936" y="2483006"/>
              <a:ext cx="5580062" cy="3553923"/>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marL="342900" indent="-342900" defTabSz="449263" eaLnBrk="0" hangingPunct="0">
                <a:defRPr>
                  <a:solidFill>
                    <a:schemeClr val="tx1"/>
                  </a:solidFill>
                  <a:latin typeface="Arial" panose="020B0604020202020204" pitchFamily="34" charset="0"/>
                </a:defRPr>
              </a:lvl1pPr>
              <a:lvl2pPr marL="742950" indent="-285750" defTabSz="449263" eaLnBrk="0" hangingPunct="0">
                <a:defRPr>
                  <a:solidFill>
                    <a:schemeClr val="tx1"/>
                  </a:solidFill>
                  <a:latin typeface="Arial" panose="020B0604020202020204" pitchFamily="34" charset="0"/>
                </a:defRPr>
              </a:lvl2pPr>
              <a:lvl3pPr marL="1143000" indent="-228600" defTabSz="449263" eaLnBrk="0" hangingPunct="0">
                <a:defRPr>
                  <a:solidFill>
                    <a:schemeClr val="tx1"/>
                  </a:solidFill>
                  <a:latin typeface="Arial" panose="020B0604020202020204" pitchFamily="34" charset="0"/>
                </a:defRPr>
              </a:lvl3pPr>
              <a:lvl4pPr marL="1600200" indent="-228600" defTabSz="449263" eaLnBrk="0" hangingPunct="0">
                <a:defRPr>
                  <a:solidFill>
                    <a:schemeClr val="tx1"/>
                  </a:solidFill>
                  <a:latin typeface="Arial" panose="020B0604020202020204" pitchFamily="34" charset="0"/>
                </a:defRPr>
              </a:lvl4pPr>
              <a:lvl5pPr marL="2057400" indent="-228600" defTabSz="449263" eaLnBrk="0" hangingPunct="0">
                <a:defRPr>
                  <a:solidFill>
                    <a:schemeClr val="tx1"/>
                  </a:solidFill>
                  <a:latin typeface="Arial" panose="020B0604020202020204" pitchFamily="34" charset="0"/>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defRPr>
              </a:lvl9pPr>
            </a:lstStyle>
            <a:p>
              <a:pPr>
                <a:lnSpc>
                  <a:spcPct val="86000"/>
                </a:lnSpc>
                <a:spcBef>
                  <a:spcPct val="50000"/>
                </a:spcBef>
                <a:buClr>
                  <a:srgbClr val="000000"/>
                </a:buClr>
                <a:buSzPct val="100000"/>
                <a:buFont typeface="Times New Roman" panose="02020603050405020304" pitchFamily="18" charset="0"/>
                <a:buChar char="•"/>
              </a:pPr>
              <a:r>
                <a:rPr lang="de-DE" altLang="de-DE" sz="2000" dirty="0">
                  <a:solidFill>
                    <a:srgbClr val="0000FF"/>
                  </a:solidFill>
                </a:rPr>
                <a:t>Kontexttaste „Option“ </a:t>
              </a:r>
              <a:r>
                <a:rPr lang="de-DE" altLang="de-DE" sz="2000" dirty="0"/>
                <a:t> drücken </a:t>
              </a:r>
              <a:br>
                <a:rPr lang="de-DE" altLang="de-DE" sz="2000" dirty="0"/>
              </a:br>
              <a:r>
                <a:rPr lang="de-DE" altLang="de-DE" sz="2000" dirty="0"/>
                <a:t>(Gateway auswählen)</a:t>
              </a:r>
              <a:endParaRPr lang="de-DE" altLang="de-DE" sz="2000" dirty="0">
                <a:solidFill>
                  <a:srgbClr val="0000FF"/>
                </a:solidFill>
              </a:endParaRPr>
            </a:p>
            <a:p>
              <a:pPr marL="0" indent="0">
                <a:lnSpc>
                  <a:spcPct val="86000"/>
                </a:lnSpc>
                <a:spcBef>
                  <a:spcPct val="50000"/>
                </a:spcBef>
                <a:buClr>
                  <a:srgbClr val="000000"/>
                </a:buClr>
                <a:buSzPct val="100000"/>
              </a:pPr>
              <a:r>
                <a:rPr lang="de-DE" altLang="de-DE" sz="2000" b="1" dirty="0">
                  <a:solidFill>
                    <a:srgbClr val="FF0000"/>
                  </a:solidFill>
                </a:rPr>
                <a:t>oder</a:t>
              </a:r>
            </a:p>
            <a:p>
              <a:pPr>
                <a:lnSpc>
                  <a:spcPct val="86000"/>
                </a:lnSpc>
                <a:spcBef>
                  <a:spcPct val="50000"/>
                </a:spcBef>
                <a:buClr>
                  <a:srgbClr val="000000"/>
                </a:buClr>
                <a:buSzPct val="100000"/>
                <a:buFont typeface="Times New Roman" panose="02020603050405020304" pitchFamily="18" charset="0"/>
                <a:buChar char="•"/>
              </a:pPr>
              <a:r>
                <a:rPr lang="de-DE" altLang="de-DE" sz="2000" dirty="0">
                  <a:solidFill>
                    <a:srgbClr val="0000FF"/>
                  </a:solidFill>
                </a:rPr>
                <a:t>Funktionstaste 3 </a:t>
              </a:r>
              <a:r>
                <a:rPr lang="de-DE" altLang="de-DE" sz="2000" dirty="0"/>
                <a:t>(langer Druck)</a:t>
              </a:r>
            </a:p>
            <a:p>
              <a:pPr marL="0" indent="0">
                <a:lnSpc>
                  <a:spcPct val="86000"/>
                </a:lnSpc>
                <a:spcBef>
                  <a:spcPct val="50000"/>
                </a:spcBef>
                <a:buClr>
                  <a:srgbClr val="000000"/>
                </a:buClr>
                <a:buSzPct val="100000"/>
              </a:pPr>
              <a:r>
                <a:rPr lang="de-DE" altLang="de-DE" sz="2000" b="1" dirty="0">
                  <a:solidFill>
                    <a:srgbClr val="FF0000"/>
                  </a:solidFill>
                </a:rPr>
                <a:t>oder</a:t>
              </a:r>
            </a:p>
            <a:p>
              <a:pPr>
                <a:lnSpc>
                  <a:spcPct val="86000"/>
                </a:lnSpc>
                <a:spcBef>
                  <a:spcPct val="50000"/>
                </a:spcBef>
                <a:buClr>
                  <a:srgbClr val="000000"/>
                </a:buClr>
                <a:buSzPct val="100000"/>
                <a:buFont typeface="Times New Roman" panose="02020603050405020304" pitchFamily="18" charset="0"/>
                <a:buChar char="•"/>
              </a:pPr>
              <a:r>
                <a:rPr lang="de-DE" altLang="de-DE" sz="2000" dirty="0">
                  <a:solidFill>
                    <a:srgbClr val="0000FF"/>
                  </a:solidFill>
                </a:rPr>
                <a:t>Menü – Netze – Gateway</a:t>
              </a:r>
            </a:p>
            <a:p>
              <a:pPr marL="0" indent="0">
                <a:lnSpc>
                  <a:spcPct val="86000"/>
                </a:lnSpc>
                <a:spcBef>
                  <a:spcPct val="50000"/>
                </a:spcBef>
                <a:buClr>
                  <a:srgbClr val="000000"/>
                </a:buClr>
                <a:buSzPct val="100000"/>
              </a:pPr>
              <a:r>
                <a:rPr lang="de-DE" altLang="de-DE" sz="2000" b="1" dirty="0">
                  <a:solidFill>
                    <a:srgbClr val="FF0000"/>
                  </a:solidFill>
                </a:rPr>
                <a:t>dann</a:t>
              </a:r>
            </a:p>
            <a:p>
              <a:pPr>
                <a:lnSpc>
                  <a:spcPct val="86000"/>
                </a:lnSpc>
                <a:spcBef>
                  <a:spcPct val="50000"/>
                </a:spcBef>
                <a:buClr>
                  <a:srgbClr val="000000"/>
                </a:buClr>
                <a:buSzPct val="100000"/>
                <a:buFont typeface="Times New Roman" panose="02020603050405020304" pitchFamily="18" charset="0"/>
                <a:buChar char="•"/>
              </a:pPr>
              <a:r>
                <a:rPr lang="de-DE" altLang="de-DE" sz="2000" dirty="0">
                  <a:solidFill>
                    <a:srgbClr val="0000FF"/>
                  </a:solidFill>
                </a:rPr>
                <a:t>DMO–Rufgruppe </a:t>
              </a:r>
              <a:r>
                <a:rPr lang="de-DE" altLang="de-DE" sz="2000" dirty="0"/>
                <a:t>auswählen</a:t>
              </a:r>
            </a:p>
            <a:p>
              <a:pPr>
                <a:lnSpc>
                  <a:spcPct val="86000"/>
                </a:lnSpc>
                <a:spcBef>
                  <a:spcPct val="50000"/>
                </a:spcBef>
                <a:buClr>
                  <a:srgbClr val="000000"/>
                </a:buClr>
                <a:buSzPct val="100000"/>
                <a:buFont typeface="Times New Roman" panose="02020603050405020304" pitchFamily="18" charset="0"/>
                <a:buChar char="•"/>
              </a:pPr>
              <a:endParaRPr lang="de-DE" altLang="de-DE" sz="2000" dirty="0"/>
            </a:p>
          </p:txBody>
        </p:sp>
      </p:grpSp>
      <p:sp>
        <p:nvSpPr>
          <p:cNvPr id="9" name="Line 29"/>
          <p:cNvSpPr>
            <a:spLocks noChangeShapeType="1"/>
          </p:cNvSpPr>
          <p:nvPr/>
        </p:nvSpPr>
        <p:spPr bwMode="auto">
          <a:xfrm>
            <a:off x="3069966" y="3705327"/>
            <a:ext cx="1000650" cy="165532"/>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Tree>
    <p:extLst>
      <p:ext uri="{BB962C8B-B14F-4D97-AF65-F5344CB8AC3E}">
        <p14:creationId xmlns:p14="http://schemas.microsoft.com/office/powerpoint/2010/main" val="278900118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Grafik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463" y="2112963"/>
            <a:ext cx="4200526" cy="280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300" name="Text Box 3"/>
          <p:cNvSpPr txBox="1">
            <a:spLocks noChangeArrowheads="1"/>
          </p:cNvSpPr>
          <p:nvPr/>
        </p:nvSpPr>
        <p:spPr bwMode="auto">
          <a:xfrm>
            <a:off x="0" y="646113"/>
            <a:ext cx="9144000" cy="379412"/>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defTabSz="449263" eaLnBrk="0" hangingPunct="0">
              <a:defRPr>
                <a:solidFill>
                  <a:schemeClr val="tx1"/>
                </a:solidFill>
                <a:latin typeface="Arial" panose="020B0604020202020204" pitchFamily="34" charset="0"/>
              </a:defRPr>
            </a:lvl1pPr>
            <a:lvl2pPr marL="742950" indent="-285750" defTabSz="449263" eaLnBrk="0" hangingPunct="0">
              <a:defRPr>
                <a:solidFill>
                  <a:schemeClr val="tx1"/>
                </a:solidFill>
                <a:latin typeface="Arial" panose="020B0604020202020204" pitchFamily="34" charset="0"/>
              </a:defRPr>
            </a:lvl2pPr>
            <a:lvl3pPr marL="1143000" indent="-228600" defTabSz="449263" eaLnBrk="0" hangingPunct="0">
              <a:defRPr>
                <a:solidFill>
                  <a:schemeClr val="tx1"/>
                </a:solidFill>
                <a:latin typeface="Arial" panose="020B0604020202020204" pitchFamily="34" charset="0"/>
              </a:defRPr>
            </a:lvl3pPr>
            <a:lvl4pPr marL="1600200" indent="-228600" defTabSz="449263" eaLnBrk="0" hangingPunct="0">
              <a:defRPr>
                <a:solidFill>
                  <a:schemeClr val="tx1"/>
                </a:solidFill>
                <a:latin typeface="Arial" panose="020B0604020202020204" pitchFamily="34" charset="0"/>
              </a:defRPr>
            </a:lvl4pPr>
            <a:lvl5pPr marL="2057400" indent="-228600" defTabSz="449263" eaLnBrk="0" hangingPunct="0">
              <a:defRPr>
                <a:solidFill>
                  <a:schemeClr val="tx1"/>
                </a:solidFill>
                <a:latin typeface="Arial" panose="020B0604020202020204" pitchFamily="34" charset="0"/>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defRPr>
            </a:lvl9pPr>
          </a:lstStyle>
          <a:p>
            <a:pPr algn="ctr">
              <a:lnSpc>
                <a:spcPct val="86000"/>
              </a:lnSpc>
              <a:spcBef>
                <a:spcPct val="50000"/>
              </a:spcBef>
              <a:buClr>
                <a:srgbClr val="000000"/>
              </a:buClr>
              <a:buSzPct val="100000"/>
              <a:buFont typeface="Times New Roman" panose="02020603050405020304" pitchFamily="18" charset="0"/>
              <a:buNone/>
            </a:pPr>
            <a:r>
              <a:rPr lang="de-DE" altLang="de-DE" sz="2200" b="1" u="sng"/>
              <a:t>Funktionen des Endgerätes</a:t>
            </a:r>
          </a:p>
        </p:txBody>
      </p:sp>
      <p:grpSp>
        <p:nvGrpSpPr>
          <p:cNvPr id="2" name="Gruppieren 1"/>
          <p:cNvGrpSpPr/>
          <p:nvPr/>
        </p:nvGrpSpPr>
        <p:grpSpPr>
          <a:xfrm>
            <a:off x="3515681" y="1196752"/>
            <a:ext cx="5628319" cy="4731212"/>
            <a:chOff x="3506156" y="1268413"/>
            <a:chExt cx="5628319" cy="4731212"/>
          </a:xfrm>
        </p:grpSpPr>
        <p:sp>
          <p:nvSpPr>
            <p:cNvPr id="55299" name="Text Box 2"/>
            <p:cNvSpPr txBox="1">
              <a:spLocks noChangeArrowheads="1"/>
            </p:cNvSpPr>
            <p:nvPr/>
          </p:nvSpPr>
          <p:spPr bwMode="auto">
            <a:xfrm>
              <a:off x="3576638" y="1268413"/>
              <a:ext cx="4956175" cy="358775"/>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defTabSz="449263" eaLnBrk="0" hangingPunct="0">
                <a:defRPr>
                  <a:solidFill>
                    <a:schemeClr val="tx1"/>
                  </a:solidFill>
                  <a:latin typeface="Arial" panose="020B0604020202020204" pitchFamily="34" charset="0"/>
                </a:defRPr>
              </a:lvl1pPr>
              <a:lvl2pPr marL="742950" indent="-285750" defTabSz="449263" eaLnBrk="0" hangingPunct="0">
                <a:defRPr>
                  <a:solidFill>
                    <a:schemeClr val="tx1"/>
                  </a:solidFill>
                  <a:latin typeface="Arial" panose="020B0604020202020204" pitchFamily="34" charset="0"/>
                </a:defRPr>
              </a:lvl2pPr>
              <a:lvl3pPr marL="1143000" indent="-228600" defTabSz="449263" eaLnBrk="0" hangingPunct="0">
                <a:defRPr>
                  <a:solidFill>
                    <a:schemeClr val="tx1"/>
                  </a:solidFill>
                  <a:latin typeface="Arial" panose="020B0604020202020204" pitchFamily="34" charset="0"/>
                </a:defRPr>
              </a:lvl3pPr>
              <a:lvl4pPr marL="1600200" indent="-228600" defTabSz="449263" eaLnBrk="0" hangingPunct="0">
                <a:defRPr>
                  <a:solidFill>
                    <a:schemeClr val="tx1"/>
                  </a:solidFill>
                  <a:latin typeface="Arial" panose="020B0604020202020204" pitchFamily="34" charset="0"/>
                </a:defRPr>
              </a:lvl4pPr>
              <a:lvl5pPr marL="2057400" indent="-228600" defTabSz="449263" eaLnBrk="0" hangingPunct="0">
                <a:defRPr>
                  <a:solidFill>
                    <a:schemeClr val="tx1"/>
                  </a:solidFill>
                  <a:latin typeface="Arial" panose="020B0604020202020204" pitchFamily="34" charset="0"/>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defRPr>
              </a:lvl9pPr>
            </a:lstStyle>
            <a:p>
              <a:pPr>
                <a:lnSpc>
                  <a:spcPct val="86000"/>
                </a:lnSpc>
                <a:spcBef>
                  <a:spcPct val="50000"/>
                </a:spcBef>
                <a:buClr>
                  <a:srgbClr val="000000"/>
                </a:buClr>
                <a:buSzPct val="100000"/>
                <a:buFont typeface="Times New Roman" panose="02020603050405020304" pitchFamily="18" charset="0"/>
                <a:buNone/>
              </a:pPr>
              <a:r>
                <a:rPr lang="de-DE" altLang="de-DE" sz="2000" b="1" dirty="0"/>
                <a:t>Gateway (aus Sicht des Teilnehmers)</a:t>
              </a:r>
            </a:p>
          </p:txBody>
        </p:sp>
        <p:sp>
          <p:nvSpPr>
            <p:cNvPr id="8" name="Text Box 5"/>
            <p:cNvSpPr txBox="1">
              <a:spLocks noChangeArrowheads="1"/>
            </p:cNvSpPr>
            <p:nvPr/>
          </p:nvSpPr>
          <p:spPr bwMode="auto">
            <a:xfrm>
              <a:off x="3554413" y="2128838"/>
              <a:ext cx="5580062" cy="282757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defTabSz="449263" eaLnBrk="0" hangingPunct="0">
                <a:defRPr>
                  <a:solidFill>
                    <a:schemeClr val="tx1"/>
                  </a:solidFill>
                  <a:latin typeface="Arial" panose="020B0604020202020204" pitchFamily="34" charset="0"/>
                </a:defRPr>
              </a:lvl1pPr>
              <a:lvl2pPr marL="742950" indent="-285750" defTabSz="449263" eaLnBrk="0" hangingPunct="0">
                <a:defRPr>
                  <a:solidFill>
                    <a:schemeClr val="tx1"/>
                  </a:solidFill>
                  <a:latin typeface="Arial" panose="020B0604020202020204" pitchFamily="34" charset="0"/>
                </a:defRPr>
              </a:lvl2pPr>
              <a:lvl3pPr marL="1143000" indent="-228600" defTabSz="449263" eaLnBrk="0" hangingPunct="0">
                <a:defRPr>
                  <a:solidFill>
                    <a:schemeClr val="tx1"/>
                  </a:solidFill>
                  <a:latin typeface="Arial" panose="020B0604020202020204" pitchFamily="34" charset="0"/>
                </a:defRPr>
              </a:lvl3pPr>
              <a:lvl4pPr marL="1600200" indent="-228600" defTabSz="449263" eaLnBrk="0" hangingPunct="0">
                <a:defRPr>
                  <a:solidFill>
                    <a:schemeClr val="tx1"/>
                  </a:solidFill>
                  <a:latin typeface="Arial" panose="020B0604020202020204" pitchFamily="34" charset="0"/>
                </a:defRPr>
              </a:lvl4pPr>
              <a:lvl5pPr marL="2057400" indent="-228600" defTabSz="449263" eaLnBrk="0" hangingPunct="0">
                <a:defRPr>
                  <a:solidFill>
                    <a:schemeClr val="tx1"/>
                  </a:solidFill>
                  <a:latin typeface="Arial" panose="020B0604020202020204" pitchFamily="34" charset="0"/>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defRPr>
              </a:lvl9pPr>
            </a:lstStyle>
            <a:p>
              <a:pPr marL="342900" indent="-342900">
                <a:lnSpc>
                  <a:spcPct val="86000"/>
                </a:lnSpc>
                <a:spcBef>
                  <a:spcPct val="50000"/>
                </a:spcBef>
                <a:buClr>
                  <a:srgbClr val="000000"/>
                </a:buClr>
                <a:buSzPct val="100000"/>
                <a:buFont typeface="Arial" panose="020B0604020202020204" pitchFamily="34" charset="0"/>
                <a:buChar char="•"/>
              </a:pPr>
              <a:r>
                <a:rPr lang="de-DE" altLang="de-DE" sz="2000" dirty="0"/>
                <a:t>mit dem Endgerät in den </a:t>
              </a:r>
              <a:r>
                <a:rPr lang="de-DE" altLang="de-DE" sz="2000" dirty="0">
                  <a:solidFill>
                    <a:srgbClr val="0000FF"/>
                  </a:solidFill>
                </a:rPr>
                <a:t>DMO-Modus </a:t>
              </a:r>
              <a:r>
                <a:rPr lang="de-DE" altLang="de-DE" sz="2000" dirty="0"/>
                <a:t>wechseln</a:t>
              </a:r>
              <a:r>
                <a:rPr lang="de-DE" altLang="de-DE" sz="2000" dirty="0">
                  <a:solidFill>
                    <a:srgbClr val="0000FF"/>
                  </a:solidFill>
                </a:rPr>
                <a:t> </a:t>
              </a:r>
              <a:endParaRPr lang="de-DE" altLang="de-DE" sz="2000" dirty="0"/>
            </a:p>
            <a:p>
              <a:pPr marL="342900" indent="-342900">
                <a:lnSpc>
                  <a:spcPct val="86000"/>
                </a:lnSpc>
                <a:spcBef>
                  <a:spcPct val="50000"/>
                </a:spcBef>
                <a:buClr>
                  <a:srgbClr val="000000"/>
                </a:buClr>
                <a:buSzPct val="100000"/>
                <a:buFont typeface="Arial" panose="020B0604020202020204" pitchFamily="34" charset="0"/>
                <a:buChar char="•"/>
              </a:pPr>
              <a:r>
                <a:rPr lang="de-DE" altLang="de-DE" sz="2000" dirty="0">
                  <a:solidFill>
                    <a:srgbClr val="0000FF"/>
                  </a:solidFill>
                </a:rPr>
                <a:t>entsprechende Gesprächsgruppe</a:t>
              </a:r>
              <a:br>
                <a:rPr lang="de-DE" altLang="de-DE" sz="2000" dirty="0">
                  <a:solidFill>
                    <a:srgbClr val="0000FF"/>
                  </a:solidFill>
                </a:rPr>
              </a:br>
              <a:r>
                <a:rPr lang="de-DE" altLang="de-DE" sz="2000" dirty="0"/>
                <a:t>auswählen</a:t>
              </a:r>
            </a:p>
            <a:p>
              <a:pPr marL="342900" indent="-342900">
                <a:lnSpc>
                  <a:spcPct val="86000"/>
                </a:lnSpc>
                <a:spcBef>
                  <a:spcPct val="50000"/>
                </a:spcBef>
                <a:buClr>
                  <a:srgbClr val="000000"/>
                </a:buClr>
                <a:buSzPct val="100000"/>
                <a:buFont typeface="Arial" panose="020B0604020202020204" pitchFamily="34" charset="0"/>
                <a:buChar char="•"/>
              </a:pPr>
              <a:r>
                <a:rPr lang="de-DE" altLang="de-DE" sz="2000" dirty="0">
                  <a:solidFill>
                    <a:srgbClr val="0000FF"/>
                  </a:solidFill>
                </a:rPr>
                <a:t>Kontexttaste „Option“ </a:t>
              </a:r>
              <a:r>
                <a:rPr lang="de-DE" altLang="de-DE" sz="2000" dirty="0"/>
                <a:t>drücken</a:t>
              </a:r>
            </a:p>
            <a:p>
              <a:pPr marL="342900" indent="-342900">
                <a:lnSpc>
                  <a:spcPct val="86000"/>
                </a:lnSpc>
                <a:spcBef>
                  <a:spcPct val="50000"/>
                </a:spcBef>
                <a:buClr>
                  <a:srgbClr val="000000"/>
                </a:buClr>
                <a:buSzPct val="100000"/>
                <a:buFont typeface="Arial" panose="020B0604020202020204" pitchFamily="34" charset="0"/>
                <a:buChar char="•"/>
              </a:pPr>
              <a:r>
                <a:rPr lang="de-DE" altLang="de-DE" sz="2000" dirty="0">
                  <a:solidFill>
                    <a:srgbClr val="0000FF"/>
                  </a:solidFill>
                </a:rPr>
                <a:t>Ordner „</a:t>
              </a:r>
              <a:r>
                <a:rPr lang="de-DE" altLang="de-DE" sz="2000" dirty="0" err="1">
                  <a:solidFill>
                    <a:srgbClr val="0000FF"/>
                  </a:solidFill>
                </a:rPr>
                <a:t>Konfig</a:t>
              </a:r>
              <a:r>
                <a:rPr lang="de-DE" altLang="de-DE" sz="2000" dirty="0">
                  <a:solidFill>
                    <a:srgbClr val="0000FF"/>
                  </a:solidFill>
                </a:rPr>
                <a:t>.“ </a:t>
              </a:r>
              <a:r>
                <a:rPr lang="de-DE" altLang="de-DE" sz="2000" dirty="0"/>
                <a:t>wählen</a:t>
              </a:r>
            </a:p>
            <a:p>
              <a:pPr marL="342900" indent="-342900">
                <a:lnSpc>
                  <a:spcPct val="86000"/>
                </a:lnSpc>
                <a:spcBef>
                  <a:spcPct val="50000"/>
                </a:spcBef>
                <a:buClr>
                  <a:srgbClr val="000000"/>
                </a:buClr>
                <a:buSzPct val="100000"/>
                <a:buFont typeface="Arial" panose="020B0604020202020204" pitchFamily="34" charset="0"/>
                <a:buChar char="•"/>
              </a:pPr>
              <a:r>
                <a:rPr lang="de-DE" altLang="de-DE" sz="2000" dirty="0">
                  <a:solidFill>
                    <a:srgbClr val="0000FF"/>
                  </a:solidFill>
                </a:rPr>
                <a:t>entsprechenden Modus (Gateway/</a:t>
              </a:r>
              <a:r>
                <a:rPr lang="de-DE" altLang="de-DE" sz="2000" dirty="0" err="1">
                  <a:solidFill>
                    <a:srgbClr val="0000FF"/>
                  </a:solidFill>
                </a:rPr>
                <a:t>GW+Rep</a:t>
              </a:r>
              <a:r>
                <a:rPr lang="de-DE" altLang="de-DE" sz="2000" dirty="0">
                  <a:solidFill>
                    <a:srgbClr val="0000FF"/>
                  </a:solidFill>
                </a:rPr>
                <a:t>.) </a:t>
              </a:r>
              <a:r>
                <a:rPr lang="de-DE" altLang="de-DE" sz="2000" dirty="0"/>
                <a:t>wählen</a:t>
              </a:r>
            </a:p>
          </p:txBody>
        </p:sp>
        <p:sp>
          <p:nvSpPr>
            <p:cNvPr id="9" name="Rectangle 6"/>
            <p:cNvSpPr>
              <a:spLocks noChangeArrowheads="1"/>
            </p:cNvSpPr>
            <p:nvPr/>
          </p:nvSpPr>
          <p:spPr bwMode="auto">
            <a:xfrm>
              <a:off x="3506156" y="5377916"/>
              <a:ext cx="5400675" cy="6217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defTabSz="449263" eaLnBrk="0" hangingPunct="0">
                <a:defRPr>
                  <a:solidFill>
                    <a:schemeClr val="tx1"/>
                  </a:solidFill>
                  <a:latin typeface="Arial" panose="020B0604020202020204" pitchFamily="34" charset="0"/>
                </a:defRPr>
              </a:lvl1pPr>
              <a:lvl2pPr marL="742950" indent="-285750" defTabSz="449263" eaLnBrk="0" hangingPunct="0">
                <a:defRPr>
                  <a:solidFill>
                    <a:schemeClr val="tx1"/>
                  </a:solidFill>
                  <a:latin typeface="Arial" panose="020B0604020202020204" pitchFamily="34" charset="0"/>
                </a:defRPr>
              </a:lvl2pPr>
              <a:lvl3pPr marL="1143000" indent="-228600" defTabSz="449263" eaLnBrk="0" hangingPunct="0">
                <a:defRPr>
                  <a:solidFill>
                    <a:schemeClr val="tx1"/>
                  </a:solidFill>
                  <a:latin typeface="Arial" panose="020B0604020202020204" pitchFamily="34" charset="0"/>
                </a:defRPr>
              </a:lvl3pPr>
              <a:lvl4pPr marL="1600200" indent="-228600" defTabSz="449263" eaLnBrk="0" hangingPunct="0">
                <a:defRPr>
                  <a:solidFill>
                    <a:schemeClr val="tx1"/>
                  </a:solidFill>
                  <a:latin typeface="Arial" panose="020B0604020202020204" pitchFamily="34" charset="0"/>
                </a:defRPr>
              </a:lvl4pPr>
              <a:lvl5pPr marL="2057400" indent="-228600" defTabSz="449263" eaLnBrk="0" hangingPunct="0">
                <a:defRPr>
                  <a:solidFill>
                    <a:schemeClr val="tx1"/>
                  </a:solidFill>
                  <a:latin typeface="Arial" panose="020B0604020202020204" pitchFamily="34" charset="0"/>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defRPr>
              </a:lvl9pPr>
            </a:lstStyle>
            <a:p>
              <a:pPr>
                <a:lnSpc>
                  <a:spcPct val="86000"/>
                </a:lnSpc>
                <a:spcBef>
                  <a:spcPct val="50000"/>
                </a:spcBef>
                <a:buClr>
                  <a:srgbClr val="000000"/>
                </a:buClr>
                <a:buSzPct val="100000"/>
                <a:buFont typeface="Wingdings" panose="05000000000000000000" pitchFamily="2" charset="2"/>
                <a:buChar char="Ø"/>
              </a:pPr>
              <a:r>
                <a:rPr lang="de-DE" altLang="de-DE" sz="2000" dirty="0">
                  <a:solidFill>
                    <a:srgbClr val="FF0000"/>
                  </a:solidFill>
                </a:rPr>
                <a:t>Während im Display das Gateway-Symbol     blinkt, </a:t>
              </a:r>
              <a:r>
                <a:rPr lang="de-DE" altLang="de-DE" sz="2000" u="sng" dirty="0">
                  <a:solidFill>
                    <a:srgbClr val="FF0000"/>
                  </a:solidFill>
                </a:rPr>
                <a:t>NICHT</a:t>
              </a:r>
              <a:r>
                <a:rPr lang="de-DE" altLang="de-DE" sz="2000" dirty="0">
                  <a:solidFill>
                    <a:srgbClr val="FF0000"/>
                  </a:solidFill>
                </a:rPr>
                <a:t> die PTT-Taste betätigen!</a:t>
              </a:r>
            </a:p>
          </p:txBody>
        </p:sp>
      </p:grpSp>
      <p:grpSp>
        <p:nvGrpSpPr>
          <p:cNvPr id="26" name="Group 69"/>
          <p:cNvGrpSpPr>
            <a:grpSpLocks/>
          </p:cNvGrpSpPr>
          <p:nvPr/>
        </p:nvGrpSpPr>
        <p:grpSpPr bwMode="auto">
          <a:xfrm>
            <a:off x="8651244" y="5386397"/>
            <a:ext cx="265112" cy="334963"/>
            <a:chOff x="6708" y="2782"/>
            <a:chExt cx="219" cy="294"/>
          </a:xfrm>
        </p:grpSpPr>
        <p:sp>
          <p:nvSpPr>
            <p:cNvPr id="27" name="Freeform 70"/>
            <p:cNvSpPr>
              <a:spLocks/>
            </p:cNvSpPr>
            <p:nvPr/>
          </p:nvSpPr>
          <p:spPr bwMode="auto">
            <a:xfrm>
              <a:off x="6779" y="2821"/>
              <a:ext cx="27" cy="26"/>
            </a:xfrm>
            <a:custGeom>
              <a:avLst/>
              <a:gdLst>
                <a:gd name="T0" fmla="*/ 13 w 27"/>
                <a:gd name="T1" fmla="*/ 0 h 26"/>
                <a:gd name="T2" fmla="*/ 13 w 27"/>
                <a:gd name="T3" fmla="*/ 26 h 26"/>
                <a:gd name="T4" fmla="*/ 0 60000 65536"/>
                <a:gd name="T5" fmla="*/ 0 60000 65536"/>
              </a:gdLst>
              <a:ahLst/>
              <a:cxnLst>
                <a:cxn ang="T4">
                  <a:pos x="T0" y="T1"/>
                </a:cxn>
                <a:cxn ang="T5">
                  <a:pos x="T2" y="T3"/>
                </a:cxn>
              </a:cxnLst>
              <a:rect l="0" t="0" r="r" b="b"/>
              <a:pathLst>
                <a:path w="27" h="26">
                  <a:moveTo>
                    <a:pt x="13" y="0"/>
                  </a:moveTo>
                  <a:lnTo>
                    <a:pt x="13" y="26"/>
                  </a:lnTo>
                </a:path>
              </a:pathLst>
            </a:custGeom>
            <a:noFill/>
            <a:ln w="17868">
              <a:solidFill>
                <a:srgbClr val="EF3D39"/>
              </a:solidFill>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28" name="Freeform 71"/>
            <p:cNvSpPr>
              <a:spLocks/>
            </p:cNvSpPr>
            <p:nvPr/>
          </p:nvSpPr>
          <p:spPr bwMode="auto">
            <a:xfrm>
              <a:off x="6779" y="2984"/>
              <a:ext cx="27" cy="27"/>
            </a:xfrm>
            <a:custGeom>
              <a:avLst/>
              <a:gdLst>
                <a:gd name="T0" fmla="*/ 13 w 27"/>
                <a:gd name="T1" fmla="*/ 0 h 27"/>
                <a:gd name="T2" fmla="*/ 13 w 27"/>
                <a:gd name="T3" fmla="*/ 26 h 27"/>
                <a:gd name="T4" fmla="*/ 0 60000 65536"/>
                <a:gd name="T5" fmla="*/ 0 60000 65536"/>
              </a:gdLst>
              <a:ahLst/>
              <a:cxnLst>
                <a:cxn ang="T4">
                  <a:pos x="T0" y="T1"/>
                </a:cxn>
                <a:cxn ang="T5">
                  <a:pos x="T2" y="T3"/>
                </a:cxn>
              </a:cxnLst>
              <a:rect l="0" t="0" r="r" b="b"/>
              <a:pathLst>
                <a:path w="27" h="27">
                  <a:moveTo>
                    <a:pt x="13" y="0"/>
                  </a:moveTo>
                  <a:lnTo>
                    <a:pt x="13" y="26"/>
                  </a:lnTo>
                </a:path>
              </a:pathLst>
            </a:custGeom>
            <a:noFill/>
            <a:ln w="17868">
              <a:solidFill>
                <a:srgbClr val="DEEAEA"/>
              </a:solidFill>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29" name="Freeform 72"/>
            <p:cNvSpPr>
              <a:spLocks/>
            </p:cNvSpPr>
            <p:nvPr/>
          </p:nvSpPr>
          <p:spPr bwMode="auto">
            <a:xfrm>
              <a:off x="6779" y="2984"/>
              <a:ext cx="56" cy="53"/>
            </a:xfrm>
            <a:custGeom>
              <a:avLst/>
              <a:gdLst>
                <a:gd name="T0" fmla="*/ 55 w 56"/>
                <a:gd name="T1" fmla="*/ 52 h 53"/>
                <a:gd name="T2" fmla="*/ 55 w 56"/>
                <a:gd name="T3" fmla="*/ 0 h 53"/>
                <a:gd name="T4" fmla="*/ 26 w 56"/>
                <a:gd name="T5" fmla="*/ 0 h 53"/>
                <a:gd name="T6" fmla="*/ 26 w 56"/>
                <a:gd name="T7" fmla="*/ 26 h 53"/>
                <a:gd name="T8" fmla="*/ 0 w 56"/>
                <a:gd name="T9" fmla="*/ 26 h 53"/>
                <a:gd name="T10" fmla="*/ 0 w 56"/>
                <a:gd name="T11" fmla="*/ 52 h 53"/>
                <a:gd name="T12" fmla="*/ 55 w 56"/>
                <a:gd name="T13" fmla="*/ 52 h 5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6" h="53">
                  <a:moveTo>
                    <a:pt x="55" y="52"/>
                  </a:moveTo>
                  <a:lnTo>
                    <a:pt x="55" y="0"/>
                  </a:lnTo>
                  <a:lnTo>
                    <a:pt x="26" y="0"/>
                  </a:lnTo>
                  <a:lnTo>
                    <a:pt x="26" y="26"/>
                  </a:lnTo>
                  <a:lnTo>
                    <a:pt x="0" y="26"/>
                  </a:lnTo>
                  <a:lnTo>
                    <a:pt x="0" y="52"/>
                  </a:lnTo>
                  <a:lnTo>
                    <a:pt x="55" y="52"/>
                  </a:lnTo>
                </a:path>
              </a:pathLst>
            </a:custGeom>
            <a:solidFill>
              <a:srgbClr val="A1BEB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0" name="Freeform 73"/>
            <p:cNvSpPr>
              <a:spLocks/>
            </p:cNvSpPr>
            <p:nvPr/>
          </p:nvSpPr>
          <p:spPr bwMode="auto">
            <a:xfrm>
              <a:off x="6724" y="3011"/>
              <a:ext cx="29" cy="26"/>
            </a:xfrm>
            <a:custGeom>
              <a:avLst/>
              <a:gdLst>
                <a:gd name="T0" fmla="*/ 14 w 29"/>
                <a:gd name="T1" fmla="*/ 0 h 26"/>
                <a:gd name="T2" fmla="*/ 14 w 29"/>
                <a:gd name="T3" fmla="*/ 26 h 26"/>
                <a:gd name="T4" fmla="*/ 0 60000 65536"/>
                <a:gd name="T5" fmla="*/ 0 60000 65536"/>
              </a:gdLst>
              <a:ahLst/>
              <a:cxnLst>
                <a:cxn ang="T4">
                  <a:pos x="T0" y="T1"/>
                </a:cxn>
                <a:cxn ang="T5">
                  <a:pos x="T2" y="T3"/>
                </a:cxn>
              </a:cxnLst>
              <a:rect l="0" t="0" r="r" b="b"/>
              <a:pathLst>
                <a:path w="29" h="26">
                  <a:moveTo>
                    <a:pt x="14" y="0"/>
                  </a:moveTo>
                  <a:lnTo>
                    <a:pt x="14" y="26"/>
                  </a:lnTo>
                </a:path>
              </a:pathLst>
            </a:custGeom>
            <a:noFill/>
            <a:ln w="19951">
              <a:solidFill>
                <a:srgbClr val="0C2328"/>
              </a:solidFill>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grpSp>
          <p:nvGrpSpPr>
            <p:cNvPr id="31" name="Group 74"/>
            <p:cNvGrpSpPr>
              <a:grpSpLocks/>
            </p:cNvGrpSpPr>
            <p:nvPr/>
          </p:nvGrpSpPr>
          <p:grpSpPr bwMode="auto">
            <a:xfrm>
              <a:off x="6724" y="2847"/>
              <a:ext cx="137" cy="219"/>
              <a:chOff x="6724" y="2847"/>
              <a:chExt cx="137" cy="219"/>
            </a:xfrm>
          </p:grpSpPr>
          <p:sp>
            <p:nvSpPr>
              <p:cNvPr id="43" name="Freeform 75"/>
              <p:cNvSpPr>
                <a:spLocks/>
              </p:cNvSpPr>
              <p:nvPr/>
            </p:nvSpPr>
            <p:spPr bwMode="auto">
              <a:xfrm>
                <a:off x="6724" y="2847"/>
                <a:ext cx="137" cy="219"/>
              </a:xfrm>
              <a:custGeom>
                <a:avLst/>
                <a:gdLst>
                  <a:gd name="T0" fmla="*/ 137 w 137"/>
                  <a:gd name="T1" fmla="*/ 219 h 219"/>
                  <a:gd name="T2" fmla="*/ 137 w 137"/>
                  <a:gd name="T3" fmla="*/ 137 h 219"/>
                  <a:gd name="T4" fmla="*/ 111 w 137"/>
                  <a:gd name="T5" fmla="*/ 137 h 219"/>
                  <a:gd name="T6" fmla="*/ 111 w 137"/>
                  <a:gd name="T7" fmla="*/ 189 h 219"/>
                  <a:gd name="T8" fmla="*/ 0 w 137"/>
                  <a:gd name="T9" fmla="*/ 189 h 219"/>
                  <a:gd name="T10" fmla="*/ 0 w 137"/>
                  <a:gd name="T11" fmla="*/ 219 h 219"/>
                  <a:gd name="T12" fmla="*/ 137 w 137"/>
                  <a:gd name="T13" fmla="*/ 219 h 21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7" h="219">
                    <a:moveTo>
                      <a:pt x="137" y="219"/>
                    </a:moveTo>
                    <a:lnTo>
                      <a:pt x="137" y="137"/>
                    </a:lnTo>
                    <a:lnTo>
                      <a:pt x="111" y="137"/>
                    </a:lnTo>
                    <a:lnTo>
                      <a:pt x="111" y="189"/>
                    </a:lnTo>
                    <a:lnTo>
                      <a:pt x="0" y="189"/>
                    </a:lnTo>
                    <a:lnTo>
                      <a:pt x="0" y="219"/>
                    </a:lnTo>
                    <a:lnTo>
                      <a:pt x="137" y="219"/>
                    </a:lnTo>
                  </a:path>
                </a:pathLst>
              </a:custGeom>
              <a:solidFill>
                <a:srgbClr val="01020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 name="Freeform 76"/>
              <p:cNvSpPr>
                <a:spLocks/>
              </p:cNvSpPr>
              <p:nvPr/>
            </p:nvSpPr>
            <p:spPr bwMode="auto">
              <a:xfrm>
                <a:off x="6724" y="2847"/>
                <a:ext cx="137" cy="219"/>
              </a:xfrm>
              <a:custGeom>
                <a:avLst/>
                <a:gdLst>
                  <a:gd name="T0" fmla="*/ 111 w 137"/>
                  <a:gd name="T1" fmla="*/ 137 h 219"/>
                  <a:gd name="T2" fmla="*/ 111 w 137"/>
                  <a:gd name="T3" fmla="*/ 107 h 219"/>
                  <a:gd name="T4" fmla="*/ 81 w 137"/>
                  <a:gd name="T5" fmla="*/ 107 h 219"/>
                  <a:gd name="T6" fmla="*/ 81 w 137"/>
                  <a:gd name="T7" fmla="*/ 0 h 219"/>
                  <a:gd name="T8" fmla="*/ 55 w 137"/>
                  <a:gd name="T9" fmla="*/ 0 h 219"/>
                  <a:gd name="T10" fmla="*/ 55 w 137"/>
                  <a:gd name="T11" fmla="*/ 137 h 219"/>
                  <a:gd name="T12" fmla="*/ 111 w 137"/>
                  <a:gd name="T13" fmla="*/ 137 h 21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7" h="219">
                    <a:moveTo>
                      <a:pt x="111" y="137"/>
                    </a:moveTo>
                    <a:lnTo>
                      <a:pt x="111" y="107"/>
                    </a:lnTo>
                    <a:lnTo>
                      <a:pt x="81" y="107"/>
                    </a:lnTo>
                    <a:lnTo>
                      <a:pt x="81" y="0"/>
                    </a:lnTo>
                    <a:lnTo>
                      <a:pt x="55" y="0"/>
                    </a:lnTo>
                    <a:lnTo>
                      <a:pt x="55" y="137"/>
                    </a:lnTo>
                    <a:lnTo>
                      <a:pt x="111" y="137"/>
                    </a:lnTo>
                  </a:path>
                </a:pathLst>
              </a:custGeom>
              <a:solidFill>
                <a:srgbClr val="01020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32" name="Group 77"/>
            <p:cNvGrpSpPr>
              <a:grpSpLocks/>
            </p:cNvGrpSpPr>
            <p:nvPr/>
          </p:nvGrpSpPr>
          <p:grpSpPr bwMode="auto">
            <a:xfrm>
              <a:off x="6753" y="2792"/>
              <a:ext cx="82" cy="55"/>
              <a:chOff x="6753" y="2792"/>
              <a:chExt cx="82" cy="55"/>
            </a:xfrm>
          </p:grpSpPr>
          <p:sp>
            <p:nvSpPr>
              <p:cNvPr id="40" name="Rectangle 78"/>
              <p:cNvSpPr>
                <a:spLocks/>
              </p:cNvSpPr>
              <p:nvPr/>
            </p:nvSpPr>
            <p:spPr bwMode="auto">
              <a:xfrm>
                <a:off x="6753" y="2821"/>
                <a:ext cx="26" cy="26"/>
              </a:xfrm>
              <a:prstGeom prst="rect">
                <a:avLst/>
              </a:prstGeom>
              <a:solidFill>
                <a:srgbClr val="0C232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41" name="Rectangle 79"/>
              <p:cNvSpPr>
                <a:spLocks/>
              </p:cNvSpPr>
              <p:nvPr/>
            </p:nvSpPr>
            <p:spPr bwMode="auto">
              <a:xfrm>
                <a:off x="6779" y="2792"/>
                <a:ext cx="26" cy="29"/>
              </a:xfrm>
              <a:prstGeom prst="rect">
                <a:avLst/>
              </a:prstGeom>
              <a:solidFill>
                <a:srgbClr val="0C232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42" name="Rectangle 80"/>
              <p:cNvSpPr>
                <a:spLocks/>
              </p:cNvSpPr>
              <p:nvPr/>
            </p:nvSpPr>
            <p:spPr bwMode="auto">
              <a:xfrm>
                <a:off x="6805" y="2821"/>
                <a:ext cx="29" cy="26"/>
              </a:xfrm>
              <a:prstGeom prst="rect">
                <a:avLst/>
              </a:prstGeom>
              <a:solidFill>
                <a:srgbClr val="0C232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grpSp>
        <p:grpSp>
          <p:nvGrpSpPr>
            <p:cNvPr id="33" name="Group 81"/>
            <p:cNvGrpSpPr>
              <a:grpSpLocks/>
            </p:cNvGrpSpPr>
            <p:nvPr/>
          </p:nvGrpSpPr>
          <p:grpSpPr bwMode="auto">
            <a:xfrm>
              <a:off x="6724" y="2955"/>
              <a:ext cx="55" cy="56"/>
              <a:chOff x="6724" y="2955"/>
              <a:chExt cx="55" cy="56"/>
            </a:xfrm>
          </p:grpSpPr>
          <p:sp>
            <p:nvSpPr>
              <p:cNvPr id="38" name="Rectangle 82"/>
              <p:cNvSpPr>
                <a:spLocks/>
              </p:cNvSpPr>
              <p:nvPr/>
            </p:nvSpPr>
            <p:spPr bwMode="auto">
              <a:xfrm>
                <a:off x="6724" y="2984"/>
                <a:ext cx="29" cy="26"/>
              </a:xfrm>
              <a:prstGeom prst="rect">
                <a:avLst/>
              </a:prstGeom>
              <a:solidFill>
                <a:srgbClr val="6E8B9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39" name="Rectangle 83"/>
              <p:cNvSpPr>
                <a:spLocks/>
              </p:cNvSpPr>
              <p:nvPr/>
            </p:nvSpPr>
            <p:spPr bwMode="auto">
              <a:xfrm>
                <a:off x="6753" y="2955"/>
                <a:ext cx="26" cy="29"/>
              </a:xfrm>
              <a:prstGeom prst="rect">
                <a:avLst/>
              </a:prstGeom>
              <a:solidFill>
                <a:srgbClr val="6E8B9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grpSp>
        <p:grpSp>
          <p:nvGrpSpPr>
            <p:cNvPr id="34" name="Group 84"/>
            <p:cNvGrpSpPr>
              <a:grpSpLocks/>
            </p:cNvGrpSpPr>
            <p:nvPr/>
          </p:nvGrpSpPr>
          <p:grpSpPr bwMode="auto">
            <a:xfrm>
              <a:off x="6861" y="2792"/>
              <a:ext cx="56" cy="81"/>
              <a:chOff x="6861" y="2792"/>
              <a:chExt cx="56" cy="81"/>
            </a:xfrm>
          </p:grpSpPr>
          <p:sp>
            <p:nvSpPr>
              <p:cNvPr id="35" name="Rectangle 85"/>
              <p:cNvSpPr>
                <a:spLocks/>
              </p:cNvSpPr>
              <p:nvPr/>
            </p:nvSpPr>
            <p:spPr bwMode="auto">
              <a:xfrm>
                <a:off x="6861" y="2792"/>
                <a:ext cx="26" cy="29"/>
              </a:xfrm>
              <a:prstGeom prst="rect">
                <a:avLst/>
              </a:prstGeom>
              <a:solidFill>
                <a:srgbClr val="F36E2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36" name="Rectangle 86"/>
              <p:cNvSpPr>
                <a:spLocks/>
              </p:cNvSpPr>
              <p:nvPr/>
            </p:nvSpPr>
            <p:spPr bwMode="auto">
              <a:xfrm>
                <a:off x="6861" y="2847"/>
                <a:ext cx="26" cy="26"/>
              </a:xfrm>
              <a:prstGeom prst="rect">
                <a:avLst/>
              </a:prstGeom>
              <a:solidFill>
                <a:srgbClr val="F36E2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37" name="Rectangle 87"/>
              <p:cNvSpPr>
                <a:spLocks/>
              </p:cNvSpPr>
              <p:nvPr/>
            </p:nvSpPr>
            <p:spPr bwMode="auto">
              <a:xfrm>
                <a:off x="6887" y="2821"/>
                <a:ext cx="29" cy="26"/>
              </a:xfrm>
              <a:prstGeom prst="rect">
                <a:avLst/>
              </a:prstGeom>
              <a:solidFill>
                <a:srgbClr val="F36E2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grpSp>
      </p:gr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Grafik 8"/>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504" y="646113"/>
            <a:ext cx="3512518" cy="559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2" name="Text Box 3"/>
          <p:cNvSpPr txBox="1">
            <a:spLocks noChangeArrowheads="1"/>
          </p:cNvSpPr>
          <p:nvPr/>
        </p:nvSpPr>
        <p:spPr bwMode="auto">
          <a:xfrm>
            <a:off x="0" y="453270"/>
            <a:ext cx="9144000" cy="385684"/>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defTabSz="449263" eaLnBrk="0" hangingPunct="0">
              <a:defRPr>
                <a:solidFill>
                  <a:schemeClr val="tx1"/>
                </a:solidFill>
                <a:latin typeface="Arial" panose="020B0604020202020204" pitchFamily="34" charset="0"/>
              </a:defRPr>
            </a:lvl1pPr>
            <a:lvl2pPr marL="742950" indent="-285750" defTabSz="449263" eaLnBrk="0" hangingPunct="0">
              <a:defRPr>
                <a:solidFill>
                  <a:schemeClr val="tx1"/>
                </a:solidFill>
                <a:latin typeface="Arial" panose="020B0604020202020204" pitchFamily="34" charset="0"/>
              </a:defRPr>
            </a:lvl2pPr>
            <a:lvl3pPr marL="1143000" indent="-228600" defTabSz="449263" eaLnBrk="0" hangingPunct="0">
              <a:defRPr>
                <a:solidFill>
                  <a:schemeClr val="tx1"/>
                </a:solidFill>
                <a:latin typeface="Arial" panose="020B0604020202020204" pitchFamily="34" charset="0"/>
              </a:defRPr>
            </a:lvl3pPr>
            <a:lvl4pPr marL="1600200" indent="-228600" defTabSz="449263" eaLnBrk="0" hangingPunct="0">
              <a:defRPr>
                <a:solidFill>
                  <a:schemeClr val="tx1"/>
                </a:solidFill>
                <a:latin typeface="Arial" panose="020B0604020202020204" pitchFamily="34" charset="0"/>
              </a:defRPr>
            </a:lvl4pPr>
            <a:lvl5pPr marL="2057400" indent="-228600" defTabSz="449263" eaLnBrk="0" hangingPunct="0">
              <a:defRPr>
                <a:solidFill>
                  <a:schemeClr val="tx1"/>
                </a:solidFill>
                <a:latin typeface="Arial" panose="020B0604020202020204" pitchFamily="34" charset="0"/>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defRPr>
            </a:lvl9pPr>
          </a:lstStyle>
          <a:p>
            <a:pPr algn="ctr">
              <a:lnSpc>
                <a:spcPct val="86000"/>
              </a:lnSpc>
              <a:spcBef>
                <a:spcPct val="50000"/>
              </a:spcBef>
              <a:buClr>
                <a:srgbClr val="000000"/>
              </a:buClr>
              <a:buSzPct val="100000"/>
              <a:buFont typeface="Times New Roman" panose="02020603050405020304" pitchFamily="18" charset="0"/>
              <a:buNone/>
            </a:pPr>
            <a:r>
              <a:rPr lang="de-DE" altLang="de-DE" sz="2200" b="1" u="sng" dirty="0"/>
              <a:t>Funktionen des Endgerätes</a:t>
            </a:r>
            <a:endParaRPr lang="de-DE" altLang="de-DE" sz="2200" b="1" u="sng" dirty="0">
              <a:solidFill>
                <a:srgbClr val="FF0000"/>
              </a:solidFill>
            </a:endParaRPr>
          </a:p>
        </p:txBody>
      </p:sp>
      <p:grpSp>
        <p:nvGrpSpPr>
          <p:cNvPr id="2" name="Gruppieren 1"/>
          <p:cNvGrpSpPr/>
          <p:nvPr/>
        </p:nvGrpSpPr>
        <p:grpSpPr>
          <a:xfrm>
            <a:off x="3207600" y="1306800"/>
            <a:ext cx="5422190" cy="2604254"/>
            <a:chOff x="3176613" y="1700808"/>
            <a:chExt cx="5422190" cy="2604254"/>
          </a:xfrm>
        </p:grpSpPr>
        <p:sp>
          <p:nvSpPr>
            <p:cNvPr id="53251" name="Text Box 2"/>
            <p:cNvSpPr txBox="1">
              <a:spLocks noChangeArrowheads="1"/>
            </p:cNvSpPr>
            <p:nvPr/>
          </p:nvSpPr>
          <p:spPr bwMode="auto">
            <a:xfrm>
              <a:off x="3176613" y="1700808"/>
              <a:ext cx="5099050" cy="62389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defTabSz="449263" eaLnBrk="0" hangingPunct="0">
                <a:defRPr>
                  <a:solidFill>
                    <a:schemeClr val="tx1"/>
                  </a:solidFill>
                  <a:latin typeface="Arial" panose="020B0604020202020204" pitchFamily="34" charset="0"/>
                </a:defRPr>
              </a:lvl1pPr>
              <a:lvl2pPr marL="742950" indent="-285750" defTabSz="449263" eaLnBrk="0" hangingPunct="0">
                <a:defRPr>
                  <a:solidFill>
                    <a:schemeClr val="tx1"/>
                  </a:solidFill>
                  <a:latin typeface="Arial" panose="020B0604020202020204" pitchFamily="34" charset="0"/>
                </a:defRPr>
              </a:lvl2pPr>
              <a:lvl3pPr marL="1143000" indent="-228600" defTabSz="449263" eaLnBrk="0" hangingPunct="0">
                <a:defRPr>
                  <a:solidFill>
                    <a:schemeClr val="tx1"/>
                  </a:solidFill>
                  <a:latin typeface="Arial" panose="020B0604020202020204" pitchFamily="34" charset="0"/>
                </a:defRPr>
              </a:lvl3pPr>
              <a:lvl4pPr marL="1600200" indent="-228600" defTabSz="449263" eaLnBrk="0" hangingPunct="0">
                <a:defRPr>
                  <a:solidFill>
                    <a:schemeClr val="tx1"/>
                  </a:solidFill>
                  <a:latin typeface="Arial" panose="020B0604020202020204" pitchFamily="34" charset="0"/>
                </a:defRPr>
              </a:lvl4pPr>
              <a:lvl5pPr marL="2057400" indent="-228600" defTabSz="449263" eaLnBrk="0" hangingPunct="0">
                <a:defRPr>
                  <a:solidFill>
                    <a:schemeClr val="tx1"/>
                  </a:solidFill>
                  <a:latin typeface="Arial" panose="020B0604020202020204" pitchFamily="34" charset="0"/>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defRPr>
              </a:lvl9pPr>
            </a:lstStyle>
            <a:p>
              <a:pPr>
                <a:lnSpc>
                  <a:spcPct val="86000"/>
                </a:lnSpc>
                <a:spcBef>
                  <a:spcPct val="50000"/>
                </a:spcBef>
                <a:buClr>
                  <a:srgbClr val="000000"/>
                </a:buClr>
                <a:buSzPct val="100000"/>
                <a:buFont typeface="Times New Roman" panose="02020603050405020304" pitchFamily="18" charset="0"/>
                <a:buNone/>
              </a:pPr>
              <a:r>
                <a:rPr lang="de-DE" altLang="de-DE" sz="2000" b="1" dirty="0"/>
                <a:t>Notsignalgeber – „</a:t>
              </a:r>
              <a:r>
                <a:rPr lang="de-DE" altLang="de-DE" sz="2000" b="1" dirty="0" err="1"/>
                <a:t>Totmann</a:t>
              </a:r>
              <a:r>
                <a:rPr lang="de-DE" altLang="de-DE" sz="2000" b="1" dirty="0" smtClean="0"/>
                <a:t>“</a:t>
              </a:r>
              <a:r>
                <a:rPr lang="de-DE" altLang="de-DE" sz="2000" b="1" dirty="0"/>
                <a:t/>
              </a:r>
              <a:br>
                <a:rPr lang="de-DE" altLang="de-DE" sz="2000" b="1" dirty="0"/>
              </a:br>
              <a:r>
                <a:rPr lang="de-DE" altLang="de-DE" sz="2000" b="1" dirty="0">
                  <a:solidFill>
                    <a:srgbClr val="FF0000"/>
                  </a:solidFill>
                </a:rPr>
                <a:t>(nur kommunale Programmierung)</a:t>
              </a:r>
            </a:p>
          </p:txBody>
        </p:sp>
        <p:sp>
          <p:nvSpPr>
            <p:cNvPr id="134150" name="Rectangle 6"/>
            <p:cNvSpPr>
              <a:spLocks noChangeArrowheads="1"/>
            </p:cNvSpPr>
            <p:nvPr/>
          </p:nvSpPr>
          <p:spPr bwMode="auto">
            <a:xfrm>
              <a:off x="3198128" y="2581513"/>
              <a:ext cx="5400675" cy="17235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defTabSz="449263" eaLnBrk="0" hangingPunct="0">
                <a:defRPr>
                  <a:solidFill>
                    <a:schemeClr val="tx1"/>
                  </a:solidFill>
                  <a:latin typeface="Arial" panose="020B0604020202020204" pitchFamily="34" charset="0"/>
                </a:defRPr>
              </a:lvl1pPr>
              <a:lvl2pPr marL="742950" indent="-285750" defTabSz="449263" eaLnBrk="0" hangingPunct="0">
                <a:defRPr>
                  <a:solidFill>
                    <a:schemeClr val="tx1"/>
                  </a:solidFill>
                  <a:latin typeface="Arial" panose="020B0604020202020204" pitchFamily="34" charset="0"/>
                </a:defRPr>
              </a:lvl2pPr>
              <a:lvl3pPr marL="1143000" indent="-228600" defTabSz="449263" eaLnBrk="0" hangingPunct="0">
                <a:defRPr>
                  <a:solidFill>
                    <a:schemeClr val="tx1"/>
                  </a:solidFill>
                  <a:latin typeface="Arial" panose="020B0604020202020204" pitchFamily="34" charset="0"/>
                </a:defRPr>
              </a:lvl3pPr>
              <a:lvl4pPr marL="1600200" indent="-228600" defTabSz="449263" eaLnBrk="0" hangingPunct="0">
                <a:defRPr>
                  <a:solidFill>
                    <a:schemeClr val="tx1"/>
                  </a:solidFill>
                  <a:latin typeface="Arial" panose="020B0604020202020204" pitchFamily="34" charset="0"/>
                </a:defRPr>
              </a:lvl4pPr>
              <a:lvl5pPr marL="2057400" indent="-228600" defTabSz="449263" eaLnBrk="0" hangingPunct="0">
                <a:defRPr>
                  <a:solidFill>
                    <a:schemeClr val="tx1"/>
                  </a:solidFill>
                  <a:latin typeface="Arial" panose="020B0604020202020204" pitchFamily="34" charset="0"/>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defRPr>
              </a:lvl9pPr>
            </a:lstStyle>
            <a:p>
              <a:pPr>
                <a:lnSpc>
                  <a:spcPct val="86000"/>
                </a:lnSpc>
                <a:spcBef>
                  <a:spcPct val="50000"/>
                </a:spcBef>
                <a:buClr>
                  <a:srgbClr val="000000"/>
                </a:buClr>
                <a:buSzPct val="100000"/>
                <a:buFont typeface="Arial" panose="020B0604020202020204" pitchFamily="34" charset="0"/>
                <a:buChar char="•"/>
              </a:pPr>
              <a:r>
                <a:rPr lang="de-DE" altLang="de-DE" sz="2000" dirty="0"/>
                <a:t>Der Notsignalgeber ist im TMO- und DMO-Modus schaltbar</a:t>
              </a:r>
            </a:p>
            <a:p>
              <a:pPr>
                <a:lnSpc>
                  <a:spcPct val="86000"/>
                </a:lnSpc>
                <a:spcBef>
                  <a:spcPct val="50000"/>
                </a:spcBef>
                <a:buClr>
                  <a:srgbClr val="000000"/>
                </a:buClr>
                <a:buSzPct val="100000"/>
                <a:buFont typeface="Arial" panose="020B0604020202020204" pitchFamily="34" charset="0"/>
                <a:buChar char="•"/>
              </a:pPr>
              <a:r>
                <a:rPr lang="de-DE" altLang="de-DE" sz="2000" dirty="0"/>
                <a:t>Nach erfolgter Programmierung ist dieser standardmäßig ausgeschaltet.</a:t>
              </a:r>
            </a:p>
            <a:p>
              <a:pPr marL="0" indent="0">
                <a:lnSpc>
                  <a:spcPct val="86000"/>
                </a:lnSpc>
                <a:spcBef>
                  <a:spcPct val="50000"/>
                </a:spcBef>
                <a:buClr>
                  <a:srgbClr val="000000"/>
                </a:buClr>
                <a:buSzPct val="100000"/>
              </a:pPr>
              <a:endParaRPr lang="de-DE" altLang="de-DE" sz="2000" dirty="0"/>
            </a:p>
          </p:txBody>
        </p:sp>
      </p:grpSp>
    </p:spTree>
    <p:extLst>
      <p:ext uri="{BB962C8B-B14F-4D97-AF65-F5344CB8AC3E}">
        <p14:creationId xmlns:p14="http://schemas.microsoft.com/office/powerpoint/2010/main" val="402219799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Grafik 8"/>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638" y="646113"/>
            <a:ext cx="3512518" cy="559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2" name="Text Box 3"/>
          <p:cNvSpPr txBox="1">
            <a:spLocks noChangeArrowheads="1"/>
          </p:cNvSpPr>
          <p:nvPr/>
        </p:nvSpPr>
        <p:spPr bwMode="auto">
          <a:xfrm>
            <a:off x="0" y="646113"/>
            <a:ext cx="9144000" cy="385684"/>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defTabSz="449263" eaLnBrk="0" hangingPunct="0">
              <a:defRPr>
                <a:solidFill>
                  <a:schemeClr val="tx1"/>
                </a:solidFill>
                <a:latin typeface="Arial" panose="020B0604020202020204" pitchFamily="34" charset="0"/>
              </a:defRPr>
            </a:lvl1pPr>
            <a:lvl2pPr marL="742950" indent="-285750" defTabSz="449263" eaLnBrk="0" hangingPunct="0">
              <a:defRPr>
                <a:solidFill>
                  <a:schemeClr val="tx1"/>
                </a:solidFill>
                <a:latin typeface="Arial" panose="020B0604020202020204" pitchFamily="34" charset="0"/>
              </a:defRPr>
            </a:lvl2pPr>
            <a:lvl3pPr marL="1143000" indent="-228600" defTabSz="449263" eaLnBrk="0" hangingPunct="0">
              <a:defRPr>
                <a:solidFill>
                  <a:schemeClr val="tx1"/>
                </a:solidFill>
                <a:latin typeface="Arial" panose="020B0604020202020204" pitchFamily="34" charset="0"/>
              </a:defRPr>
            </a:lvl3pPr>
            <a:lvl4pPr marL="1600200" indent="-228600" defTabSz="449263" eaLnBrk="0" hangingPunct="0">
              <a:defRPr>
                <a:solidFill>
                  <a:schemeClr val="tx1"/>
                </a:solidFill>
                <a:latin typeface="Arial" panose="020B0604020202020204" pitchFamily="34" charset="0"/>
              </a:defRPr>
            </a:lvl4pPr>
            <a:lvl5pPr marL="2057400" indent="-228600" defTabSz="449263" eaLnBrk="0" hangingPunct="0">
              <a:defRPr>
                <a:solidFill>
                  <a:schemeClr val="tx1"/>
                </a:solidFill>
                <a:latin typeface="Arial" panose="020B0604020202020204" pitchFamily="34" charset="0"/>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defRPr>
            </a:lvl9pPr>
          </a:lstStyle>
          <a:p>
            <a:pPr algn="ctr">
              <a:lnSpc>
                <a:spcPct val="86000"/>
              </a:lnSpc>
              <a:spcBef>
                <a:spcPct val="50000"/>
              </a:spcBef>
              <a:buClr>
                <a:srgbClr val="000000"/>
              </a:buClr>
              <a:buSzPct val="100000"/>
              <a:buFont typeface="Times New Roman" panose="02020603050405020304" pitchFamily="18" charset="0"/>
              <a:buNone/>
            </a:pPr>
            <a:r>
              <a:rPr lang="de-DE" altLang="de-DE" sz="2200" b="1" u="sng" dirty="0"/>
              <a:t>Funktionen des Endgerätes</a:t>
            </a:r>
            <a:endParaRPr lang="de-DE" altLang="de-DE" sz="2200" b="1" u="sng" dirty="0">
              <a:solidFill>
                <a:srgbClr val="FF0000"/>
              </a:solidFill>
            </a:endParaRPr>
          </a:p>
        </p:txBody>
      </p:sp>
      <p:grpSp>
        <p:nvGrpSpPr>
          <p:cNvPr id="2" name="Gruppieren 1"/>
          <p:cNvGrpSpPr/>
          <p:nvPr/>
        </p:nvGrpSpPr>
        <p:grpSpPr>
          <a:xfrm>
            <a:off x="2878666" y="1306800"/>
            <a:ext cx="6228185" cy="5310292"/>
            <a:chOff x="2878666" y="1370640"/>
            <a:chExt cx="6228185" cy="5310292"/>
          </a:xfrm>
        </p:grpSpPr>
        <p:sp>
          <p:nvSpPr>
            <p:cNvPr id="53251" name="Text Box 2"/>
            <p:cNvSpPr txBox="1">
              <a:spLocks noChangeArrowheads="1"/>
            </p:cNvSpPr>
            <p:nvPr/>
          </p:nvSpPr>
          <p:spPr bwMode="auto">
            <a:xfrm>
              <a:off x="2878666" y="1370640"/>
              <a:ext cx="5365741" cy="62389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000" tIns="46800" rIns="90000" bIns="46800">
              <a:spAutoFit/>
            </a:bodyPr>
            <a:lstStyle>
              <a:lvl1pPr defTabSz="449263" eaLnBrk="0" hangingPunct="0">
                <a:defRPr>
                  <a:solidFill>
                    <a:schemeClr val="tx1"/>
                  </a:solidFill>
                  <a:latin typeface="Arial" panose="020B0604020202020204" pitchFamily="34" charset="0"/>
                </a:defRPr>
              </a:lvl1pPr>
              <a:lvl2pPr marL="742950" indent="-285750" defTabSz="449263" eaLnBrk="0" hangingPunct="0">
                <a:defRPr>
                  <a:solidFill>
                    <a:schemeClr val="tx1"/>
                  </a:solidFill>
                  <a:latin typeface="Arial" panose="020B0604020202020204" pitchFamily="34" charset="0"/>
                </a:defRPr>
              </a:lvl2pPr>
              <a:lvl3pPr marL="1143000" indent="-228600" defTabSz="449263" eaLnBrk="0" hangingPunct="0">
                <a:defRPr>
                  <a:solidFill>
                    <a:schemeClr val="tx1"/>
                  </a:solidFill>
                  <a:latin typeface="Arial" panose="020B0604020202020204" pitchFamily="34" charset="0"/>
                </a:defRPr>
              </a:lvl3pPr>
              <a:lvl4pPr marL="1600200" indent="-228600" defTabSz="449263" eaLnBrk="0" hangingPunct="0">
                <a:defRPr>
                  <a:solidFill>
                    <a:schemeClr val="tx1"/>
                  </a:solidFill>
                  <a:latin typeface="Arial" panose="020B0604020202020204" pitchFamily="34" charset="0"/>
                </a:defRPr>
              </a:lvl4pPr>
              <a:lvl5pPr marL="2057400" indent="-228600" defTabSz="449263" eaLnBrk="0" hangingPunct="0">
                <a:defRPr>
                  <a:solidFill>
                    <a:schemeClr val="tx1"/>
                  </a:solidFill>
                  <a:latin typeface="Arial" panose="020B0604020202020204" pitchFamily="34" charset="0"/>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defRPr>
              </a:lvl9pPr>
            </a:lstStyle>
            <a:p>
              <a:pPr>
                <a:lnSpc>
                  <a:spcPct val="86000"/>
                </a:lnSpc>
                <a:spcBef>
                  <a:spcPct val="50000"/>
                </a:spcBef>
                <a:buClr>
                  <a:srgbClr val="000000"/>
                </a:buClr>
                <a:buSzPct val="100000"/>
                <a:buFont typeface="Times New Roman" panose="02020603050405020304" pitchFamily="18" charset="0"/>
                <a:buNone/>
              </a:pPr>
              <a:r>
                <a:rPr lang="de-DE" altLang="de-DE" sz="2000" b="1" dirty="0"/>
                <a:t>Notsignalgeber – „</a:t>
              </a:r>
              <a:r>
                <a:rPr lang="de-DE" altLang="de-DE" sz="2000" b="1" dirty="0" err="1"/>
                <a:t>Totmann</a:t>
              </a:r>
              <a:r>
                <a:rPr lang="de-DE" altLang="de-DE" sz="2000" b="1" dirty="0"/>
                <a:t>“ </a:t>
              </a:r>
              <a:r>
                <a:rPr lang="de-DE" altLang="de-DE" sz="2000" b="1" dirty="0" smtClean="0"/>
                <a:t>- Fortsetzung</a:t>
              </a:r>
              <a:r>
                <a:rPr lang="de-DE" altLang="de-DE" sz="2000" b="1" dirty="0">
                  <a:solidFill>
                    <a:srgbClr val="FF0000"/>
                  </a:solidFill>
                </a:rPr>
                <a:t/>
              </a:r>
              <a:br>
                <a:rPr lang="de-DE" altLang="de-DE" sz="2000" b="1" dirty="0">
                  <a:solidFill>
                    <a:srgbClr val="FF0000"/>
                  </a:solidFill>
                </a:rPr>
              </a:br>
              <a:r>
                <a:rPr lang="de-DE" altLang="de-DE" sz="2000" b="1" dirty="0">
                  <a:solidFill>
                    <a:srgbClr val="FF0000"/>
                  </a:solidFill>
                </a:rPr>
                <a:t>(nur kommunale Programmierung)</a:t>
              </a:r>
            </a:p>
          </p:txBody>
        </p:sp>
        <p:sp>
          <p:nvSpPr>
            <p:cNvPr id="134149" name="Text Box 5"/>
            <p:cNvSpPr txBox="1">
              <a:spLocks noChangeArrowheads="1"/>
            </p:cNvSpPr>
            <p:nvPr/>
          </p:nvSpPr>
          <p:spPr bwMode="auto">
            <a:xfrm>
              <a:off x="2878667" y="2068258"/>
              <a:ext cx="6228184" cy="4612674"/>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000" tIns="46800" rIns="90000" bIns="46800">
              <a:spAutoFit/>
            </a:bodyPr>
            <a:lstStyle>
              <a:lvl1pPr defTabSz="449263" eaLnBrk="0" hangingPunct="0">
                <a:defRPr>
                  <a:solidFill>
                    <a:schemeClr val="tx1"/>
                  </a:solidFill>
                  <a:latin typeface="Arial" panose="020B0604020202020204" pitchFamily="34" charset="0"/>
                </a:defRPr>
              </a:lvl1pPr>
              <a:lvl2pPr marL="742950" indent="-285750" defTabSz="449263" eaLnBrk="0" hangingPunct="0">
                <a:defRPr>
                  <a:solidFill>
                    <a:schemeClr val="tx1"/>
                  </a:solidFill>
                  <a:latin typeface="Arial" panose="020B0604020202020204" pitchFamily="34" charset="0"/>
                </a:defRPr>
              </a:lvl2pPr>
              <a:lvl3pPr marL="1143000" indent="-228600" defTabSz="449263" eaLnBrk="0" hangingPunct="0">
                <a:defRPr>
                  <a:solidFill>
                    <a:schemeClr val="tx1"/>
                  </a:solidFill>
                  <a:latin typeface="Arial" panose="020B0604020202020204" pitchFamily="34" charset="0"/>
                </a:defRPr>
              </a:lvl3pPr>
              <a:lvl4pPr marL="1600200" indent="-228600" defTabSz="449263" eaLnBrk="0" hangingPunct="0">
                <a:defRPr>
                  <a:solidFill>
                    <a:schemeClr val="tx1"/>
                  </a:solidFill>
                  <a:latin typeface="Arial" panose="020B0604020202020204" pitchFamily="34" charset="0"/>
                </a:defRPr>
              </a:lvl4pPr>
              <a:lvl5pPr marL="2057400" indent="-228600" defTabSz="449263" eaLnBrk="0" hangingPunct="0">
                <a:defRPr>
                  <a:solidFill>
                    <a:schemeClr val="tx1"/>
                  </a:solidFill>
                  <a:latin typeface="Arial" panose="020B0604020202020204" pitchFamily="34" charset="0"/>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defRPr>
              </a:lvl9pPr>
            </a:lstStyle>
            <a:p>
              <a:pPr>
                <a:lnSpc>
                  <a:spcPct val="86000"/>
                </a:lnSpc>
                <a:spcBef>
                  <a:spcPct val="50000"/>
                </a:spcBef>
                <a:buClr>
                  <a:srgbClr val="000000"/>
                </a:buClr>
                <a:buSzPct val="100000"/>
              </a:pPr>
              <a:r>
                <a:rPr lang="de-DE" altLang="de-DE" sz="2000" dirty="0"/>
                <a:t>Ein- bzw. Ausschalten:</a:t>
              </a:r>
            </a:p>
            <a:p>
              <a:pPr marL="342900" indent="-342900">
                <a:lnSpc>
                  <a:spcPct val="86000"/>
                </a:lnSpc>
                <a:spcBef>
                  <a:spcPct val="50000"/>
                </a:spcBef>
                <a:buClr>
                  <a:srgbClr val="000000"/>
                </a:buClr>
                <a:buSzPct val="100000"/>
                <a:buFont typeface="Arial" panose="020B0604020202020204" pitchFamily="34" charset="0"/>
                <a:buChar char="•"/>
              </a:pPr>
              <a:r>
                <a:rPr lang="de-DE" altLang="de-DE" sz="2000" dirty="0">
                  <a:solidFill>
                    <a:srgbClr val="0000FF"/>
                  </a:solidFill>
                </a:rPr>
                <a:t>Menü – </a:t>
              </a:r>
              <a:r>
                <a:rPr lang="de-DE" altLang="de-DE" sz="2000" dirty="0" err="1">
                  <a:solidFill>
                    <a:srgbClr val="0000FF"/>
                  </a:solidFill>
                </a:rPr>
                <a:t>Totmann</a:t>
              </a:r>
              <a:r>
                <a:rPr lang="de-DE" altLang="de-DE" sz="2000" dirty="0">
                  <a:solidFill>
                    <a:srgbClr val="0000FF"/>
                  </a:solidFill>
                </a:rPr>
                <a:t> – Ein/Aus</a:t>
              </a:r>
            </a:p>
            <a:p>
              <a:pPr>
                <a:lnSpc>
                  <a:spcPct val="86000"/>
                </a:lnSpc>
                <a:spcBef>
                  <a:spcPct val="50000"/>
                </a:spcBef>
                <a:buClr>
                  <a:srgbClr val="000000"/>
                </a:buClr>
                <a:buSzPct val="100000"/>
              </a:pPr>
              <a:r>
                <a:rPr lang="de-DE" altLang="de-DE" sz="2000" b="1" dirty="0">
                  <a:solidFill>
                    <a:srgbClr val="FF0000"/>
                  </a:solidFill>
                </a:rPr>
                <a:t>oder</a:t>
              </a:r>
            </a:p>
            <a:p>
              <a:pPr marL="342900" indent="-342900">
                <a:lnSpc>
                  <a:spcPct val="86000"/>
                </a:lnSpc>
                <a:spcBef>
                  <a:spcPct val="50000"/>
                </a:spcBef>
                <a:buClr>
                  <a:srgbClr val="000000"/>
                </a:buClr>
                <a:buSzPct val="100000"/>
                <a:buFont typeface="Arial" panose="020B0604020202020204" pitchFamily="34" charset="0"/>
                <a:buChar char="•"/>
              </a:pPr>
              <a:r>
                <a:rPr lang="de-DE" altLang="de-DE" sz="2000" dirty="0"/>
                <a:t>*-Taste (langer Druck) </a:t>
              </a:r>
              <a:br>
                <a:rPr lang="de-DE" altLang="de-DE" sz="2000" dirty="0"/>
              </a:br>
              <a:r>
                <a:rPr lang="de-DE" altLang="de-DE" sz="2000" dirty="0"/>
                <a:t>beim MTP850 / MTP850Ex</a:t>
              </a:r>
            </a:p>
            <a:p>
              <a:pPr>
                <a:lnSpc>
                  <a:spcPct val="86000"/>
                </a:lnSpc>
                <a:spcBef>
                  <a:spcPct val="50000"/>
                </a:spcBef>
                <a:buClr>
                  <a:srgbClr val="000000"/>
                </a:buClr>
                <a:buSzPct val="100000"/>
              </a:pPr>
              <a:r>
                <a:rPr lang="de-DE" altLang="de-DE" sz="2000" b="1" dirty="0">
                  <a:solidFill>
                    <a:srgbClr val="FF0000"/>
                  </a:solidFill>
                </a:rPr>
                <a:t>oder</a:t>
              </a:r>
            </a:p>
            <a:p>
              <a:pPr marL="342900" indent="-342900">
                <a:lnSpc>
                  <a:spcPct val="86000"/>
                </a:lnSpc>
                <a:spcBef>
                  <a:spcPct val="50000"/>
                </a:spcBef>
                <a:buClr>
                  <a:srgbClr val="000000"/>
                </a:buClr>
                <a:buSzPct val="100000"/>
                <a:buFont typeface="Arial" panose="020B0604020202020204" pitchFamily="34" charset="0"/>
                <a:buChar char="•"/>
              </a:pPr>
              <a:r>
                <a:rPr lang="de-DE" altLang="de-DE" sz="2000" dirty="0"/>
                <a:t>Pfeiltaste links (langer Druck)</a:t>
              </a:r>
              <a:br>
                <a:rPr lang="de-DE" altLang="de-DE" sz="2000" dirty="0"/>
              </a:br>
              <a:r>
                <a:rPr lang="de-DE" altLang="de-DE" sz="2000" dirty="0"/>
                <a:t>beim MTP830 / MTP810Ex</a:t>
              </a:r>
              <a:br>
                <a:rPr lang="de-DE" altLang="de-DE" sz="2000" dirty="0"/>
              </a:br>
              <a:endParaRPr lang="de-DE" altLang="de-DE" sz="2000" dirty="0"/>
            </a:p>
            <a:p>
              <a:pPr marL="342900" indent="-342900">
                <a:lnSpc>
                  <a:spcPct val="86000"/>
                </a:lnSpc>
                <a:spcBef>
                  <a:spcPct val="50000"/>
                </a:spcBef>
                <a:buClr>
                  <a:srgbClr val="000000"/>
                </a:buClr>
                <a:buSzPct val="100000"/>
                <a:buFont typeface="Wingdings" panose="05000000000000000000" pitchFamily="2" charset="2"/>
                <a:buChar char="Ø"/>
              </a:pPr>
              <a:r>
                <a:rPr lang="de-DE" altLang="de-DE" sz="2000" dirty="0"/>
                <a:t>Bei eingeschaltetem Notsignalgeber erscheint im Display ein blauer Kreis mit den Buchstaben „MD“ („Man down“)</a:t>
              </a:r>
            </a:p>
            <a:p>
              <a:pPr>
                <a:lnSpc>
                  <a:spcPct val="86000"/>
                </a:lnSpc>
                <a:spcBef>
                  <a:spcPct val="50000"/>
                </a:spcBef>
                <a:buClr>
                  <a:srgbClr val="000000"/>
                </a:buClr>
                <a:buSzPct val="100000"/>
              </a:pPr>
              <a:endParaRPr lang="de-DE" altLang="de-DE" sz="2000" dirty="0">
                <a:solidFill>
                  <a:srgbClr val="0000FF"/>
                </a:solidFill>
              </a:endParaRPr>
            </a:p>
          </p:txBody>
        </p:sp>
      </p:grpSp>
    </p:spTree>
    <p:extLst>
      <p:ext uri="{BB962C8B-B14F-4D97-AF65-F5344CB8AC3E}">
        <p14:creationId xmlns:p14="http://schemas.microsoft.com/office/powerpoint/2010/main" val="274101352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Grafik 8"/>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638" y="646113"/>
            <a:ext cx="3512518" cy="559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2" name="Text Box 3"/>
          <p:cNvSpPr txBox="1">
            <a:spLocks noChangeArrowheads="1"/>
          </p:cNvSpPr>
          <p:nvPr/>
        </p:nvSpPr>
        <p:spPr bwMode="auto">
          <a:xfrm>
            <a:off x="0" y="646113"/>
            <a:ext cx="9144000" cy="385684"/>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defTabSz="449263" eaLnBrk="0" hangingPunct="0">
              <a:defRPr>
                <a:solidFill>
                  <a:schemeClr val="tx1"/>
                </a:solidFill>
                <a:latin typeface="Arial" panose="020B0604020202020204" pitchFamily="34" charset="0"/>
              </a:defRPr>
            </a:lvl1pPr>
            <a:lvl2pPr marL="742950" indent="-285750" defTabSz="449263" eaLnBrk="0" hangingPunct="0">
              <a:defRPr>
                <a:solidFill>
                  <a:schemeClr val="tx1"/>
                </a:solidFill>
                <a:latin typeface="Arial" panose="020B0604020202020204" pitchFamily="34" charset="0"/>
              </a:defRPr>
            </a:lvl2pPr>
            <a:lvl3pPr marL="1143000" indent="-228600" defTabSz="449263" eaLnBrk="0" hangingPunct="0">
              <a:defRPr>
                <a:solidFill>
                  <a:schemeClr val="tx1"/>
                </a:solidFill>
                <a:latin typeface="Arial" panose="020B0604020202020204" pitchFamily="34" charset="0"/>
              </a:defRPr>
            </a:lvl3pPr>
            <a:lvl4pPr marL="1600200" indent="-228600" defTabSz="449263" eaLnBrk="0" hangingPunct="0">
              <a:defRPr>
                <a:solidFill>
                  <a:schemeClr val="tx1"/>
                </a:solidFill>
                <a:latin typeface="Arial" panose="020B0604020202020204" pitchFamily="34" charset="0"/>
              </a:defRPr>
            </a:lvl4pPr>
            <a:lvl5pPr marL="2057400" indent="-228600" defTabSz="449263" eaLnBrk="0" hangingPunct="0">
              <a:defRPr>
                <a:solidFill>
                  <a:schemeClr val="tx1"/>
                </a:solidFill>
                <a:latin typeface="Arial" panose="020B0604020202020204" pitchFamily="34" charset="0"/>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defRPr>
            </a:lvl9pPr>
          </a:lstStyle>
          <a:p>
            <a:pPr algn="ctr">
              <a:lnSpc>
                <a:spcPct val="86000"/>
              </a:lnSpc>
              <a:spcBef>
                <a:spcPct val="50000"/>
              </a:spcBef>
              <a:buClr>
                <a:srgbClr val="000000"/>
              </a:buClr>
              <a:buSzPct val="100000"/>
              <a:buFont typeface="Times New Roman" panose="02020603050405020304" pitchFamily="18" charset="0"/>
              <a:buNone/>
            </a:pPr>
            <a:r>
              <a:rPr lang="de-DE" altLang="de-DE" sz="2200" b="1" u="sng" dirty="0"/>
              <a:t>Funktionen des Endgerätes</a:t>
            </a:r>
            <a:endParaRPr lang="de-DE" altLang="de-DE" sz="2200" b="1" u="sng" dirty="0">
              <a:solidFill>
                <a:srgbClr val="FF0000"/>
              </a:solidFill>
            </a:endParaRPr>
          </a:p>
        </p:txBody>
      </p:sp>
      <p:grpSp>
        <p:nvGrpSpPr>
          <p:cNvPr id="2" name="Gruppieren 1"/>
          <p:cNvGrpSpPr/>
          <p:nvPr/>
        </p:nvGrpSpPr>
        <p:grpSpPr>
          <a:xfrm>
            <a:off x="2627784" y="1155895"/>
            <a:ext cx="6228184" cy="5360662"/>
            <a:chOff x="2830598" y="1147490"/>
            <a:chExt cx="6228184" cy="5360662"/>
          </a:xfrm>
        </p:grpSpPr>
        <p:sp>
          <p:nvSpPr>
            <p:cNvPr id="53251" name="Text Box 2"/>
            <p:cNvSpPr txBox="1">
              <a:spLocks noChangeArrowheads="1"/>
            </p:cNvSpPr>
            <p:nvPr/>
          </p:nvSpPr>
          <p:spPr bwMode="auto">
            <a:xfrm>
              <a:off x="2830598" y="1147490"/>
              <a:ext cx="5400600" cy="62389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000" tIns="46800" rIns="90000" bIns="46800">
              <a:spAutoFit/>
            </a:bodyPr>
            <a:lstStyle>
              <a:lvl1pPr defTabSz="449263" eaLnBrk="0" hangingPunct="0">
                <a:defRPr>
                  <a:solidFill>
                    <a:schemeClr val="tx1"/>
                  </a:solidFill>
                  <a:latin typeface="Arial" panose="020B0604020202020204" pitchFamily="34" charset="0"/>
                </a:defRPr>
              </a:lvl1pPr>
              <a:lvl2pPr marL="742950" indent="-285750" defTabSz="449263" eaLnBrk="0" hangingPunct="0">
                <a:defRPr>
                  <a:solidFill>
                    <a:schemeClr val="tx1"/>
                  </a:solidFill>
                  <a:latin typeface="Arial" panose="020B0604020202020204" pitchFamily="34" charset="0"/>
                </a:defRPr>
              </a:lvl2pPr>
              <a:lvl3pPr marL="1143000" indent="-228600" defTabSz="449263" eaLnBrk="0" hangingPunct="0">
                <a:defRPr>
                  <a:solidFill>
                    <a:schemeClr val="tx1"/>
                  </a:solidFill>
                  <a:latin typeface="Arial" panose="020B0604020202020204" pitchFamily="34" charset="0"/>
                </a:defRPr>
              </a:lvl3pPr>
              <a:lvl4pPr marL="1600200" indent="-228600" defTabSz="449263" eaLnBrk="0" hangingPunct="0">
                <a:defRPr>
                  <a:solidFill>
                    <a:schemeClr val="tx1"/>
                  </a:solidFill>
                  <a:latin typeface="Arial" panose="020B0604020202020204" pitchFamily="34" charset="0"/>
                </a:defRPr>
              </a:lvl4pPr>
              <a:lvl5pPr marL="2057400" indent="-228600" defTabSz="449263" eaLnBrk="0" hangingPunct="0">
                <a:defRPr>
                  <a:solidFill>
                    <a:schemeClr val="tx1"/>
                  </a:solidFill>
                  <a:latin typeface="Arial" panose="020B0604020202020204" pitchFamily="34" charset="0"/>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defRPr>
              </a:lvl9pPr>
            </a:lstStyle>
            <a:p>
              <a:pPr>
                <a:lnSpc>
                  <a:spcPct val="86000"/>
                </a:lnSpc>
                <a:spcBef>
                  <a:spcPct val="50000"/>
                </a:spcBef>
                <a:buClr>
                  <a:srgbClr val="000000"/>
                </a:buClr>
                <a:buSzPct val="100000"/>
                <a:buFont typeface="Times New Roman" panose="02020603050405020304" pitchFamily="18" charset="0"/>
                <a:buNone/>
              </a:pPr>
              <a:r>
                <a:rPr lang="de-DE" altLang="de-DE" sz="2000" b="1" dirty="0"/>
                <a:t>Notsignalgeber – „</a:t>
              </a:r>
              <a:r>
                <a:rPr lang="de-DE" altLang="de-DE" sz="2000" b="1" dirty="0" err="1"/>
                <a:t>Totmann</a:t>
              </a:r>
              <a:r>
                <a:rPr lang="de-DE" altLang="de-DE" sz="2000" b="1" dirty="0" smtClean="0"/>
                <a:t>“ - Fortsetzung </a:t>
              </a:r>
              <a:r>
                <a:rPr lang="de-DE" altLang="de-DE" sz="2000" b="1" dirty="0">
                  <a:solidFill>
                    <a:srgbClr val="FF0000"/>
                  </a:solidFill>
                </a:rPr>
                <a:t/>
              </a:r>
              <a:br>
                <a:rPr lang="de-DE" altLang="de-DE" sz="2000" b="1" dirty="0">
                  <a:solidFill>
                    <a:srgbClr val="FF0000"/>
                  </a:solidFill>
                </a:rPr>
              </a:br>
              <a:r>
                <a:rPr lang="de-DE" altLang="de-DE" sz="2000" b="1" dirty="0">
                  <a:solidFill>
                    <a:srgbClr val="FF0000"/>
                  </a:solidFill>
                </a:rPr>
                <a:t>(nur kommunale Programmierung)</a:t>
              </a:r>
            </a:p>
          </p:txBody>
        </p:sp>
        <p:sp>
          <p:nvSpPr>
            <p:cNvPr id="134149" name="Text Box 5"/>
            <p:cNvSpPr txBox="1">
              <a:spLocks noChangeArrowheads="1"/>
            </p:cNvSpPr>
            <p:nvPr/>
          </p:nvSpPr>
          <p:spPr bwMode="auto">
            <a:xfrm>
              <a:off x="2830598" y="1895478"/>
              <a:ext cx="6228184" cy="4612674"/>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000" tIns="46800" rIns="90000" bIns="46800">
              <a:spAutoFit/>
            </a:bodyPr>
            <a:lstStyle>
              <a:lvl1pPr defTabSz="449263" eaLnBrk="0" hangingPunct="0">
                <a:defRPr>
                  <a:solidFill>
                    <a:schemeClr val="tx1"/>
                  </a:solidFill>
                  <a:latin typeface="Arial" panose="020B0604020202020204" pitchFamily="34" charset="0"/>
                </a:defRPr>
              </a:lvl1pPr>
              <a:lvl2pPr marL="742950" indent="-285750" defTabSz="449263" eaLnBrk="0" hangingPunct="0">
                <a:defRPr>
                  <a:solidFill>
                    <a:schemeClr val="tx1"/>
                  </a:solidFill>
                  <a:latin typeface="Arial" panose="020B0604020202020204" pitchFamily="34" charset="0"/>
                </a:defRPr>
              </a:lvl2pPr>
              <a:lvl3pPr marL="1143000" indent="-228600" defTabSz="449263" eaLnBrk="0" hangingPunct="0">
                <a:defRPr>
                  <a:solidFill>
                    <a:schemeClr val="tx1"/>
                  </a:solidFill>
                  <a:latin typeface="Arial" panose="020B0604020202020204" pitchFamily="34" charset="0"/>
                </a:defRPr>
              </a:lvl3pPr>
              <a:lvl4pPr marL="1600200" indent="-228600" defTabSz="449263" eaLnBrk="0" hangingPunct="0">
                <a:defRPr>
                  <a:solidFill>
                    <a:schemeClr val="tx1"/>
                  </a:solidFill>
                  <a:latin typeface="Arial" panose="020B0604020202020204" pitchFamily="34" charset="0"/>
                </a:defRPr>
              </a:lvl4pPr>
              <a:lvl5pPr marL="2057400" indent="-228600" defTabSz="449263" eaLnBrk="0" hangingPunct="0">
                <a:defRPr>
                  <a:solidFill>
                    <a:schemeClr val="tx1"/>
                  </a:solidFill>
                  <a:latin typeface="Arial" panose="020B0604020202020204" pitchFamily="34" charset="0"/>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defRPr>
              </a:lvl9pPr>
            </a:lstStyle>
            <a:p>
              <a:pPr>
                <a:lnSpc>
                  <a:spcPct val="86000"/>
                </a:lnSpc>
                <a:spcBef>
                  <a:spcPct val="50000"/>
                </a:spcBef>
                <a:buClr>
                  <a:srgbClr val="000000"/>
                </a:buClr>
                <a:buSzPct val="100000"/>
              </a:pPr>
              <a:r>
                <a:rPr lang="de-DE" altLang="de-DE" sz="2000" dirty="0"/>
                <a:t>eingeschalteter Notsignalgeber:</a:t>
              </a:r>
            </a:p>
            <a:p>
              <a:pPr marL="342900" indent="-342900">
                <a:lnSpc>
                  <a:spcPct val="86000"/>
                </a:lnSpc>
                <a:spcBef>
                  <a:spcPct val="50000"/>
                </a:spcBef>
                <a:buClr>
                  <a:srgbClr val="000000"/>
                </a:buClr>
                <a:buSzPct val="100000"/>
                <a:buFont typeface="Arial" panose="020B0604020202020204" pitchFamily="34" charset="0"/>
                <a:buChar char="•"/>
              </a:pPr>
              <a:r>
                <a:rPr lang="de-DE" altLang="de-DE" sz="2000" dirty="0"/>
                <a:t>Zeit bis Voralarm: 30 Sekunden</a:t>
              </a:r>
            </a:p>
            <a:p>
              <a:pPr marL="1085850" lvl="1" indent="-342900">
                <a:lnSpc>
                  <a:spcPct val="86000"/>
                </a:lnSpc>
                <a:spcBef>
                  <a:spcPct val="50000"/>
                </a:spcBef>
                <a:buClr>
                  <a:srgbClr val="000000"/>
                </a:buClr>
                <a:buSzPct val="100000"/>
                <a:buFont typeface="Arial" panose="020B0604020202020204" pitchFamily="34" charset="0"/>
                <a:buChar char="•"/>
              </a:pPr>
              <a:r>
                <a:rPr lang="de-DE" altLang="de-DE" sz="2000" dirty="0"/>
                <a:t>nach Auslösen des Voralarms erfolgt sekündlich ein kurzer Signalton</a:t>
              </a:r>
            </a:p>
            <a:p>
              <a:pPr marL="1085850" lvl="1" indent="-342900">
                <a:lnSpc>
                  <a:spcPct val="86000"/>
                </a:lnSpc>
                <a:spcBef>
                  <a:spcPct val="50000"/>
                </a:spcBef>
                <a:buClr>
                  <a:srgbClr val="000000"/>
                </a:buClr>
                <a:buSzPct val="100000"/>
                <a:buFont typeface="Arial" panose="020B0604020202020204" pitchFamily="34" charset="0"/>
                <a:buChar char="•"/>
              </a:pPr>
              <a:r>
                <a:rPr lang="de-DE" altLang="de-DE" sz="2000" dirty="0"/>
                <a:t>der blaue Kreis mit den Buchstaben „MD“ im Display wird rot und blinkt</a:t>
              </a:r>
            </a:p>
            <a:p>
              <a:pPr marL="1085850" lvl="1" indent="-342900">
                <a:lnSpc>
                  <a:spcPct val="86000"/>
                </a:lnSpc>
                <a:spcBef>
                  <a:spcPct val="50000"/>
                </a:spcBef>
                <a:buClr>
                  <a:srgbClr val="000000"/>
                </a:buClr>
                <a:buSzPct val="100000"/>
                <a:buFont typeface="Arial" panose="020B0604020202020204" pitchFamily="34" charset="0"/>
                <a:buChar char="•"/>
              </a:pPr>
              <a:r>
                <a:rPr lang="de-DE" altLang="de-DE" sz="2000" dirty="0"/>
                <a:t>der </a:t>
              </a:r>
              <a:r>
                <a:rPr lang="de-DE" altLang="de-DE" sz="2000" u="sng" dirty="0"/>
                <a:t>Voralarm</a:t>
              </a:r>
              <a:r>
                <a:rPr lang="de-DE" altLang="de-DE" sz="2000" dirty="0"/>
                <a:t> kann durch (starke) Bewegung des HRT zurückgesetzt werden</a:t>
              </a:r>
            </a:p>
            <a:p>
              <a:pPr marL="342900" indent="-342900">
                <a:lnSpc>
                  <a:spcPct val="86000"/>
                </a:lnSpc>
                <a:spcBef>
                  <a:spcPct val="50000"/>
                </a:spcBef>
                <a:buClr>
                  <a:srgbClr val="000000"/>
                </a:buClr>
                <a:buSzPct val="100000"/>
                <a:buFont typeface="Arial" panose="020B0604020202020204" pitchFamily="34" charset="0"/>
                <a:buChar char="•"/>
              </a:pPr>
              <a:r>
                <a:rPr lang="de-DE" altLang="de-DE" sz="2000" dirty="0"/>
                <a:t>Zeit zwischen Vor- und Hauptalarm: 30 Sekunden</a:t>
              </a:r>
            </a:p>
            <a:p>
              <a:pPr marL="1085850" lvl="1" indent="-342900">
                <a:lnSpc>
                  <a:spcPct val="86000"/>
                </a:lnSpc>
                <a:spcBef>
                  <a:spcPct val="50000"/>
                </a:spcBef>
                <a:buClr>
                  <a:srgbClr val="000000"/>
                </a:buClr>
                <a:buSzPct val="100000"/>
                <a:buFont typeface="Arial" panose="020B0604020202020204" pitchFamily="34" charset="0"/>
                <a:buChar char="•"/>
              </a:pPr>
              <a:r>
                <a:rPr lang="de-DE" altLang="de-DE" sz="2000" dirty="0"/>
                <a:t>nach Ablauf der 30 Sekunden wird ein Notruf abgesetzt (es gelten die bekannten Notrufeinstellungen)  </a:t>
              </a:r>
            </a:p>
            <a:p>
              <a:pPr>
                <a:lnSpc>
                  <a:spcPct val="86000"/>
                </a:lnSpc>
                <a:spcBef>
                  <a:spcPct val="50000"/>
                </a:spcBef>
                <a:buClr>
                  <a:srgbClr val="000000"/>
                </a:buClr>
                <a:buSzPct val="100000"/>
              </a:pPr>
              <a:endParaRPr lang="de-DE" altLang="de-DE" sz="2000" dirty="0">
                <a:solidFill>
                  <a:srgbClr val="0000FF"/>
                </a:solidFill>
              </a:endParaRPr>
            </a:p>
          </p:txBody>
        </p:sp>
      </p:grpSp>
    </p:spTree>
    <p:extLst>
      <p:ext uri="{BB962C8B-B14F-4D97-AF65-F5344CB8AC3E}">
        <p14:creationId xmlns:p14="http://schemas.microsoft.com/office/powerpoint/2010/main" val="97282035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Grafik 1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0638" y="646113"/>
            <a:ext cx="3729038" cy="559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3" name="Text Box 2"/>
          <p:cNvSpPr txBox="1">
            <a:spLocks noChangeArrowheads="1"/>
          </p:cNvSpPr>
          <p:nvPr/>
        </p:nvSpPr>
        <p:spPr bwMode="auto">
          <a:xfrm>
            <a:off x="3576638" y="1268413"/>
            <a:ext cx="3802062" cy="354012"/>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defTabSz="449263" eaLnBrk="0" hangingPunct="0">
              <a:defRPr>
                <a:solidFill>
                  <a:schemeClr val="tx1"/>
                </a:solidFill>
                <a:latin typeface="Arial" panose="020B0604020202020204" pitchFamily="34" charset="0"/>
              </a:defRPr>
            </a:lvl1pPr>
            <a:lvl2pPr marL="742950" indent="-285750" defTabSz="449263" eaLnBrk="0" hangingPunct="0">
              <a:defRPr>
                <a:solidFill>
                  <a:schemeClr val="tx1"/>
                </a:solidFill>
                <a:latin typeface="Arial" panose="020B0604020202020204" pitchFamily="34" charset="0"/>
              </a:defRPr>
            </a:lvl2pPr>
            <a:lvl3pPr marL="1143000" indent="-228600" defTabSz="449263" eaLnBrk="0" hangingPunct="0">
              <a:defRPr>
                <a:solidFill>
                  <a:schemeClr val="tx1"/>
                </a:solidFill>
                <a:latin typeface="Arial" panose="020B0604020202020204" pitchFamily="34" charset="0"/>
              </a:defRPr>
            </a:lvl3pPr>
            <a:lvl4pPr marL="1600200" indent="-228600" defTabSz="449263" eaLnBrk="0" hangingPunct="0">
              <a:defRPr>
                <a:solidFill>
                  <a:schemeClr val="tx1"/>
                </a:solidFill>
                <a:latin typeface="Arial" panose="020B0604020202020204" pitchFamily="34" charset="0"/>
              </a:defRPr>
            </a:lvl4pPr>
            <a:lvl5pPr marL="2057400" indent="-228600" defTabSz="449263" eaLnBrk="0" hangingPunct="0">
              <a:defRPr>
                <a:solidFill>
                  <a:schemeClr val="tx1"/>
                </a:solidFill>
                <a:latin typeface="Arial" panose="020B0604020202020204" pitchFamily="34" charset="0"/>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defRPr>
            </a:lvl9pPr>
          </a:lstStyle>
          <a:p>
            <a:pPr>
              <a:lnSpc>
                <a:spcPct val="86000"/>
              </a:lnSpc>
              <a:spcBef>
                <a:spcPct val="50000"/>
              </a:spcBef>
              <a:buClr>
                <a:srgbClr val="000000"/>
              </a:buClr>
              <a:buSzPct val="100000"/>
              <a:buFont typeface="Times New Roman" panose="02020603050405020304" pitchFamily="18" charset="0"/>
              <a:buNone/>
            </a:pPr>
            <a:r>
              <a:rPr lang="de-DE" altLang="de-DE" sz="2000" b="1"/>
              <a:t>GPS</a:t>
            </a:r>
          </a:p>
        </p:txBody>
      </p:sp>
      <p:sp>
        <p:nvSpPr>
          <p:cNvPr id="56324" name="Text Box 3"/>
          <p:cNvSpPr txBox="1">
            <a:spLocks noChangeArrowheads="1"/>
          </p:cNvSpPr>
          <p:nvPr/>
        </p:nvSpPr>
        <p:spPr bwMode="auto">
          <a:xfrm>
            <a:off x="0" y="646113"/>
            <a:ext cx="9144000" cy="379412"/>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defTabSz="449263" eaLnBrk="0" hangingPunct="0">
              <a:defRPr>
                <a:solidFill>
                  <a:schemeClr val="tx1"/>
                </a:solidFill>
                <a:latin typeface="Arial" panose="020B0604020202020204" pitchFamily="34" charset="0"/>
              </a:defRPr>
            </a:lvl1pPr>
            <a:lvl2pPr marL="742950" indent="-285750" defTabSz="449263" eaLnBrk="0" hangingPunct="0">
              <a:defRPr>
                <a:solidFill>
                  <a:schemeClr val="tx1"/>
                </a:solidFill>
                <a:latin typeface="Arial" panose="020B0604020202020204" pitchFamily="34" charset="0"/>
              </a:defRPr>
            </a:lvl2pPr>
            <a:lvl3pPr marL="1143000" indent="-228600" defTabSz="449263" eaLnBrk="0" hangingPunct="0">
              <a:defRPr>
                <a:solidFill>
                  <a:schemeClr val="tx1"/>
                </a:solidFill>
                <a:latin typeface="Arial" panose="020B0604020202020204" pitchFamily="34" charset="0"/>
              </a:defRPr>
            </a:lvl3pPr>
            <a:lvl4pPr marL="1600200" indent="-228600" defTabSz="449263" eaLnBrk="0" hangingPunct="0">
              <a:defRPr>
                <a:solidFill>
                  <a:schemeClr val="tx1"/>
                </a:solidFill>
                <a:latin typeface="Arial" panose="020B0604020202020204" pitchFamily="34" charset="0"/>
              </a:defRPr>
            </a:lvl4pPr>
            <a:lvl5pPr marL="2057400" indent="-228600" defTabSz="449263" eaLnBrk="0" hangingPunct="0">
              <a:defRPr>
                <a:solidFill>
                  <a:schemeClr val="tx1"/>
                </a:solidFill>
                <a:latin typeface="Arial" panose="020B0604020202020204" pitchFamily="34" charset="0"/>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defRPr>
            </a:lvl9pPr>
          </a:lstStyle>
          <a:p>
            <a:pPr algn="ctr">
              <a:lnSpc>
                <a:spcPct val="86000"/>
              </a:lnSpc>
              <a:spcBef>
                <a:spcPct val="50000"/>
              </a:spcBef>
              <a:buClr>
                <a:srgbClr val="000000"/>
              </a:buClr>
              <a:buSzPct val="100000"/>
              <a:buFont typeface="Times New Roman" panose="02020603050405020304" pitchFamily="18" charset="0"/>
              <a:buNone/>
            </a:pPr>
            <a:r>
              <a:rPr lang="de-DE" altLang="de-DE" sz="2200" b="1" u="sng"/>
              <a:t>Funktionen des Endgerätes</a:t>
            </a:r>
          </a:p>
        </p:txBody>
      </p:sp>
      <p:sp>
        <p:nvSpPr>
          <p:cNvPr id="137223" name="Text Box 7"/>
          <p:cNvSpPr txBox="1">
            <a:spLocks noChangeArrowheads="1"/>
          </p:cNvSpPr>
          <p:nvPr/>
        </p:nvSpPr>
        <p:spPr bwMode="auto">
          <a:xfrm>
            <a:off x="3347863" y="1834767"/>
            <a:ext cx="5400601" cy="172573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000" tIns="46800" rIns="90000" bIns="46800">
            <a:spAutoFit/>
          </a:bodyPr>
          <a:lstStyle>
            <a:lvl1pPr marL="342900" indent="-342900" defTabSz="449263" eaLnBrk="0" hangingPunct="0">
              <a:defRPr>
                <a:solidFill>
                  <a:schemeClr val="tx1"/>
                </a:solidFill>
                <a:latin typeface="Arial" panose="020B0604020202020204" pitchFamily="34" charset="0"/>
              </a:defRPr>
            </a:lvl1pPr>
            <a:lvl2pPr marL="742950" indent="-285750" defTabSz="449263" eaLnBrk="0" hangingPunct="0">
              <a:defRPr>
                <a:solidFill>
                  <a:schemeClr val="tx1"/>
                </a:solidFill>
                <a:latin typeface="Arial" panose="020B0604020202020204" pitchFamily="34" charset="0"/>
              </a:defRPr>
            </a:lvl2pPr>
            <a:lvl3pPr marL="1143000" indent="-228600" defTabSz="449263" eaLnBrk="0" hangingPunct="0">
              <a:defRPr>
                <a:solidFill>
                  <a:schemeClr val="tx1"/>
                </a:solidFill>
                <a:latin typeface="Arial" panose="020B0604020202020204" pitchFamily="34" charset="0"/>
              </a:defRPr>
            </a:lvl3pPr>
            <a:lvl4pPr marL="1600200" indent="-228600" defTabSz="449263" eaLnBrk="0" hangingPunct="0">
              <a:defRPr>
                <a:solidFill>
                  <a:schemeClr val="tx1"/>
                </a:solidFill>
                <a:latin typeface="Arial" panose="020B0604020202020204" pitchFamily="34" charset="0"/>
              </a:defRPr>
            </a:lvl4pPr>
            <a:lvl5pPr marL="2057400" indent="-228600" defTabSz="449263" eaLnBrk="0" hangingPunct="0">
              <a:defRPr>
                <a:solidFill>
                  <a:schemeClr val="tx1"/>
                </a:solidFill>
                <a:latin typeface="Arial" panose="020B0604020202020204" pitchFamily="34" charset="0"/>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defRPr>
            </a:lvl9pPr>
          </a:lstStyle>
          <a:p>
            <a:pPr>
              <a:lnSpc>
                <a:spcPct val="86000"/>
              </a:lnSpc>
              <a:spcBef>
                <a:spcPct val="50000"/>
              </a:spcBef>
              <a:buClr>
                <a:srgbClr val="000000"/>
              </a:buClr>
              <a:buSzPct val="100000"/>
              <a:buFont typeface="Arial" panose="020B0604020202020204" pitchFamily="34" charset="0"/>
              <a:buChar char="•"/>
            </a:pPr>
            <a:r>
              <a:rPr lang="de-DE" altLang="de-DE" sz="2000" dirty="0">
                <a:solidFill>
                  <a:srgbClr val="0000FF"/>
                </a:solidFill>
              </a:rPr>
              <a:t>Menü – </a:t>
            </a:r>
            <a:r>
              <a:rPr lang="de-DE" altLang="de-DE" sz="2000" dirty="0" smtClean="0">
                <a:solidFill>
                  <a:srgbClr val="0000FF"/>
                </a:solidFill>
              </a:rPr>
              <a:t>Standort (beim MTP6650 Position)  </a:t>
            </a:r>
            <a:r>
              <a:rPr lang="de-DE" altLang="de-DE" sz="2000" dirty="0" smtClean="0"/>
              <a:t>wählen</a:t>
            </a:r>
            <a:r>
              <a:rPr lang="de-DE" altLang="de-DE" sz="2000" dirty="0" smtClean="0">
                <a:solidFill>
                  <a:srgbClr val="0000FF"/>
                </a:solidFill>
              </a:rPr>
              <a:t> </a:t>
            </a:r>
            <a:endParaRPr lang="de-DE" altLang="de-DE" sz="2000" dirty="0"/>
          </a:p>
          <a:p>
            <a:pPr>
              <a:lnSpc>
                <a:spcPct val="86000"/>
              </a:lnSpc>
              <a:spcBef>
                <a:spcPct val="50000"/>
              </a:spcBef>
              <a:buClr>
                <a:srgbClr val="000000"/>
              </a:buClr>
              <a:buSzPct val="100000"/>
              <a:buFont typeface="Arial" panose="020B0604020202020204" pitchFamily="34" charset="0"/>
              <a:buChar char="•"/>
            </a:pPr>
            <a:r>
              <a:rPr lang="de-DE" altLang="de-DE" sz="2000" dirty="0">
                <a:solidFill>
                  <a:srgbClr val="0000FF"/>
                </a:solidFill>
              </a:rPr>
              <a:t>Position </a:t>
            </a:r>
            <a:r>
              <a:rPr lang="de-DE" altLang="de-DE" sz="2000" dirty="0"/>
              <a:t>wählen</a:t>
            </a:r>
          </a:p>
          <a:p>
            <a:pPr>
              <a:lnSpc>
                <a:spcPct val="86000"/>
              </a:lnSpc>
              <a:spcBef>
                <a:spcPct val="50000"/>
              </a:spcBef>
              <a:buClr>
                <a:srgbClr val="000000"/>
              </a:buClr>
              <a:buSzPct val="100000"/>
              <a:buFont typeface="Arial" panose="020B0604020202020204" pitchFamily="34" charset="0"/>
              <a:buChar char="•"/>
            </a:pPr>
            <a:r>
              <a:rPr lang="de-DE" altLang="de-DE" sz="2000" dirty="0"/>
              <a:t>Bestimmung des Standortes in			 Grad – Minuten – Sekunden</a:t>
            </a:r>
          </a:p>
        </p:txBody>
      </p:sp>
      <p:sp>
        <p:nvSpPr>
          <p:cNvPr id="137224" name="Rectangle 8"/>
          <p:cNvSpPr>
            <a:spLocks noChangeArrowheads="1"/>
          </p:cNvSpPr>
          <p:nvPr/>
        </p:nvSpPr>
        <p:spPr bwMode="auto">
          <a:xfrm>
            <a:off x="3563938" y="3605213"/>
            <a:ext cx="5400675" cy="354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defTabSz="449263" eaLnBrk="0" hangingPunct="0">
              <a:defRPr>
                <a:solidFill>
                  <a:schemeClr val="tx1"/>
                </a:solidFill>
                <a:latin typeface="Arial" panose="020B0604020202020204" pitchFamily="34" charset="0"/>
              </a:defRPr>
            </a:lvl1pPr>
            <a:lvl2pPr marL="742950" indent="-285750" defTabSz="449263" eaLnBrk="0" hangingPunct="0">
              <a:defRPr>
                <a:solidFill>
                  <a:schemeClr val="tx1"/>
                </a:solidFill>
                <a:latin typeface="Arial" panose="020B0604020202020204" pitchFamily="34" charset="0"/>
              </a:defRPr>
            </a:lvl2pPr>
            <a:lvl3pPr marL="1143000" indent="-228600" defTabSz="449263" eaLnBrk="0" hangingPunct="0">
              <a:defRPr>
                <a:solidFill>
                  <a:schemeClr val="tx1"/>
                </a:solidFill>
                <a:latin typeface="Arial" panose="020B0604020202020204" pitchFamily="34" charset="0"/>
              </a:defRPr>
            </a:lvl3pPr>
            <a:lvl4pPr marL="1600200" indent="-228600" defTabSz="449263" eaLnBrk="0" hangingPunct="0">
              <a:defRPr>
                <a:solidFill>
                  <a:schemeClr val="tx1"/>
                </a:solidFill>
                <a:latin typeface="Arial" panose="020B0604020202020204" pitchFamily="34" charset="0"/>
              </a:defRPr>
            </a:lvl4pPr>
            <a:lvl5pPr marL="2057400" indent="-228600" defTabSz="449263" eaLnBrk="0" hangingPunct="0">
              <a:defRPr>
                <a:solidFill>
                  <a:schemeClr val="tx1"/>
                </a:solidFill>
                <a:latin typeface="Arial" panose="020B0604020202020204" pitchFamily="34" charset="0"/>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defRPr>
            </a:lvl9pPr>
          </a:lstStyle>
          <a:p>
            <a:pPr>
              <a:lnSpc>
                <a:spcPct val="86000"/>
              </a:lnSpc>
              <a:spcBef>
                <a:spcPct val="50000"/>
              </a:spcBef>
              <a:buClr>
                <a:srgbClr val="000000"/>
              </a:buClr>
              <a:buSzPct val="100000"/>
              <a:buFont typeface="Wingdings" panose="05000000000000000000" pitchFamily="2" charset="2"/>
              <a:buChar char="Ø"/>
            </a:pPr>
            <a:r>
              <a:rPr lang="de-DE" altLang="de-DE" sz="2000">
                <a:solidFill>
                  <a:srgbClr val="FF0000"/>
                </a:solidFill>
              </a:rPr>
              <a:t>Freier Blick zum Himmel notwendig</a:t>
            </a:r>
          </a:p>
        </p:txBody>
      </p:sp>
      <p:pic>
        <p:nvPicPr>
          <p:cNvPr id="56327" name="Picture 9" descr="gps2rar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84663" y="4149725"/>
            <a:ext cx="1979612"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6328" name="Group 10"/>
          <p:cNvGrpSpPr>
            <a:grpSpLocks/>
          </p:cNvGrpSpPr>
          <p:nvPr/>
        </p:nvGrpSpPr>
        <p:grpSpPr bwMode="auto">
          <a:xfrm rot="-9517401">
            <a:off x="2228850" y="3832225"/>
            <a:ext cx="2011363" cy="844550"/>
            <a:chOff x="1859" y="1070"/>
            <a:chExt cx="1665" cy="532"/>
          </a:xfrm>
        </p:grpSpPr>
        <p:sp>
          <p:nvSpPr>
            <p:cNvPr id="56329" name="Line 11"/>
            <p:cNvSpPr>
              <a:spLocks noChangeShapeType="1"/>
            </p:cNvSpPr>
            <p:nvPr/>
          </p:nvSpPr>
          <p:spPr bwMode="auto">
            <a:xfrm rot="1360119" flipV="1">
              <a:off x="1859" y="1070"/>
              <a:ext cx="818" cy="135"/>
            </a:xfrm>
            <a:prstGeom prst="line">
              <a:avLst/>
            </a:prstGeom>
            <a:noFill/>
            <a:ln w="571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endParaRPr lang="de-DE"/>
            </a:p>
          </p:txBody>
        </p:sp>
        <p:sp>
          <p:nvSpPr>
            <p:cNvPr id="56330" name="Line 12"/>
            <p:cNvSpPr>
              <a:spLocks noChangeShapeType="1"/>
            </p:cNvSpPr>
            <p:nvPr/>
          </p:nvSpPr>
          <p:spPr bwMode="auto">
            <a:xfrm rot="1360119" flipH="1">
              <a:off x="2262" y="1151"/>
              <a:ext cx="372" cy="272"/>
            </a:xfrm>
            <a:prstGeom prst="line">
              <a:avLst/>
            </a:prstGeom>
            <a:noFill/>
            <a:ln w="571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endParaRPr lang="de-DE"/>
            </a:p>
          </p:txBody>
        </p:sp>
        <p:sp>
          <p:nvSpPr>
            <p:cNvPr id="56331" name="Line 13"/>
            <p:cNvSpPr>
              <a:spLocks noChangeShapeType="1"/>
            </p:cNvSpPr>
            <p:nvPr/>
          </p:nvSpPr>
          <p:spPr bwMode="auto">
            <a:xfrm rot="1360119" flipV="1">
              <a:off x="2185" y="1534"/>
              <a:ext cx="1339" cy="68"/>
            </a:xfrm>
            <a:prstGeom prst="line">
              <a:avLst/>
            </a:prstGeom>
            <a:noFill/>
            <a:ln w="571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endParaRPr lang="de-DE"/>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37223">
                                            <p:txEl>
                                              <p:pRg st="0" end="0"/>
                                            </p:txEl>
                                          </p:spTgt>
                                        </p:tgtEl>
                                        <p:attrNameLst>
                                          <p:attrName>style.visibility</p:attrName>
                                        </p:attrNameLst>
                                      </p:cBhvr>
                                      <p:to>
                                        <p:strVal val="visible"/>
                                      </p:to>
                                    </p:set>
                                    <p:animEffect transition="in" filter="blinds(horizontal)">
                                      <p:cBhvr>
                                        <p:cTn id="7" dur="500"/>
                                        <p:tgtEl>
                                          <p:spTgt spid="13722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137223">
                                            <p:txEl>
                                              <p:pRg st="1" end="1"/>
                                            </p:txEl>
                                          </p:spTgt>
                                        </p:tgtEl>
                                        <p:attrNameLst>
                                          <p:attrName>style.visibility</p:attrName>
                                        </p:attrNameLst>
                                      </p:cBhvr>
                                      <p:to>
                                        <p:strVal val="visible"/>
                                      </p:to>
                                    </p:set>
                                    <p:animEffect transition="in" filter="blinds(horizontal)">
                                      <p:cBhvr>
                                        <p:cTn id="12" dur="500"/>
                                        <p:tgtEl>
                                          <p:spTgt spid="13722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137223">
                                            <p:txEl>
                                              <p:pRg st="2" end="2"/>
                                            </p:txEl>
                                          </p:spTgt>
                                        </p:tgtEl>
                                        <p:attrNameLst>
                                          <p:attrName>style.visibility</p:attrName>
                                        </p:attrNameLst>
                                      </p:cBhvr>
                                      <p:to>
                                        <p:strVal val="visible"/>
                                      </p:to>
                                    </p:set>
                                    <p:animEffect transition="in" filter="blinds(horizontal)">
                                      <p:cBhvr>
                                        <p:cTn id="17" dur="500"/>
                                        <p:tgtEl>
                                          <p:spTgt spid="13722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37224"/>
                                        </p:tgtEl>
                                        <p:attrNameLst>
                                          <p:attrName>style.visibility</p:attrName>
                                        </p:attrNameLst>
                                      </p:cBhvr>
                                      <p:to>
                                        <p:strVal val="visible"/>
                                      </p:to>
                                    </p:set>
                                    <p:animEffect transition="in" filter="blinds(horizontal)">
                                      <p:cBhvr>
                                        <p:cTn id="22" dur="500"/>
                                        <p:tgtEl>
                                          <p:spTgt spid="137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7224"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Text Box 91"/>
          <p:cNvSpPr txBox="1">
            <a:spLocks noChangeArrowheads="1"/>
          </p:cNvSpPr>
          <p:nvPr/>
        </p:nvSpPr>
        <p:spPr bwMode="auto">
          <a:xfrm>
            <a:off x="189" y="174415"/>
            <a:ext cx="9144000" cy="379412"/>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defTabSz="449263" eaLnBrk="0" hangingPunct="0">
              <a:defRPr>
                <a:solidFill>
                  <a:schemeClr val="tx1"/>
                </a:solidFill>
                <a:latin typeface="Arial" panose="020B0604020202020204" pitchFamily="34" charset="0"/>
              </a:defRPr>
            </a:lvl1pPr>
            <a:lvl2pPr marL="742950" indent="-285750" defTabSz="449263" eaLnBrk="0" hangingPunct="0">
              <a:defRPr>
                <a:solidFill>
                  <a:schemeClr val="tx1"/>
                </a:solidFill>
                <a:latin typeface="Arial" panose="020B0604020202020204" pitchFamily="34" charset="0"/>
              </a:defRPr>
            </a:lvl2pPr>
            <a:lvl3pPr marL="1143000" indent="-228600" defTabSz="449263" eaLnBrk="0" hangingPunct="0">
              <a:defRPr>
                <a:solidFill>
                  <a:schemeClr val="tx1"/>
                </a:solidFill>
                <a:latin typeface="Arial" panose="020B0604020202020204" pitchFamily="34" charset="0"/>
              </a:defRPr>
            </a:lvl3pPr>
            <a:lvl4pPr marL="1600200" indent="-228600" defTabSz="449263" eaLnBrk="0" hangingPunct="0">
              <a:defRPr>
                <a:solidFill>
                  <a:schemeClr val="tx1"/>
                </a:solidFill>
                <a:latin typeface="Arial" panose="020B0604020202020204" pitchFamily="34" charset="0"/>
              </a:defRPr>
            </a:lvl4pPr>
            <a:lvl5pPr marL="2057400" indent="-228600" defTabSz="449263" eaLnBrk="0" hangingPunct="0">
              <a:defRPr>
                <a:solidFill>
                  <a:schemeClr val="tx1"/>
                </a:solidFill>
                <a:latin typeface="Arial" panose="020B0604020202020204" pitchFamily="34" charset="0"/>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defRPr>
            </a:lvl9pPr>
          </a:lstStyle>
          <a:p>
            <a:pPr algn="ctr">
              <a:lnSpc>
                <a:spcPct val="86000"/>
              </a:lnSpc>
              <a:spcBef>
                <a:spcPct val="50000"/>
              </a:spcBef>
              <a:buClr>
                <a:srgbClr val="000000"/>
              </a:buClr>
              <a:buSzPct val="100000"/>
              <a:buFont typeface="Times New Roman" panose="02020603050405020304" pitchFamily="18" charset="0"/>
              <a:buNone/>
            </a:pPr>
            <a:r>
              <a:rPr lang="de-DE" altLang="de-DE" sz="2200" b="1" u="sng" dirty="0"/>
              <a:t>Funktionen des Endgerätes</a:t>
            </a:r>
          </a:p>
        </p:txBody>
      </p:sp>
      <p:grpSp>
        <p:nvGrpSpPr>
          <p:cNvPr id="5" name="Gruppieren 4"/>
          <p:cNvGrpSpPr/>
          <p:nvPr/>
        </p:nvGrpSpPr>
        <p:grpSpPr>
          <a:xfrm>
            <a:off x="0" y="764704"/>
            <a:ext cx="9194800" cy="4681473"/>
            <a:chOff x="0" y="836712"/>
            <a:chExt cx="9194800" cy="4681473"/>
          </a:xfrm>
        </p:grpSpPr>
        <p:pic>
          <p:nvPicPr>
            <p:cNvPr id="57346" name="Grafik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182787"/>
              <a:ext cx="5230813" cy="3487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48" name="Text Box 93"/>
            <p:cNvSpPr txBox="1">
              <a:spLocks noChangeArrowheads="1"/>
            </p:cNvSpPr>
            <p:nvPr/>
          </p:nvSpPr>
          <p:spPr bwMode="auto">
            <a:xfrm>
              <a:off x="0" y="836712"/>
              <a:ext cx="9144000" cy="358775"/>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defTabSz="449263" eaLnBrk="0" hangingPunct="0">
                <a:defRPr>
                  <a:solidFill>
                    <a:schemeClr val="tx1"/>
                  </a:solidFill>
                  <a:latin typeface="Arial" panose="020B0604020202020204" pitchFamily="34" charset="0"/>
                </a:defRPr>
              </a:lvl1pPr>
              <a:lvl2pPr marL="742950" indent="-285750" defTabSz="449263" eaLnBrk="0" hangingPunct="0">
                <a:defRPr>
                  <a:solidFill>
                    <a:schemeClr val="tx1"/>
                  </a:solidFill>
                  <a:latin typeface="Arial" panose="020B0604020202020204" pitchFamily="34" charset="0"/>
                </a:defRPr>
              </a:lvl2pPr>
              <a:lvl3pPr marL="1143000" indent="-228600" defTabSz="449263" eaLnBrk="0" hangingPunct="0">
                <a:defRPr>
                  <a:solidFill>
                    <a:schemeClr val="tx1"/>
                  </a:solidFill>
                  <a:latin typeface="Arial" panose="020B0604020202020204" pitchFamily="34" charset="0"/>
                </a:defRPr>
              </a:lvl3pPr>
              <a:lvl4pPr marL="1600200" indent="-228600" defTabSz="449263" eaLnBrk="0" hangingPunct="0">
                <a:defRPr>
                  <a:solidFill>
                    <a:schemeClr val="tx1"/>
                  </a:solidFill>
                  <a:latin typeface="Arial" panose="020B0604020202020204" pitchFamily="34" charset="0"/>
                </a:defRPr>
              </a:lvl4pPr>
              <a:lvl5pPr marL="2057400" indent="-228600" defTabSz="449263" eaLnBrk="0" hangingPunct="0">
                <a:defRPr>
                  <a:solidFill>
                    <a:schemeClr val="tx1"/>
                  </a:solidFill>
                  <a:latin typeface="Arial" panose="020B0604020202020204" pitchFamily="34" charset="0"/>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defRPr>
              </a:lvl9pPr>
            </a:lstStyle>
            <a:p>
              <a:pPr algn="ctr">
                <a:lnSpc>
                  <a:spcPct val="86000"/>
                </a:lnSpc>
                <a:spcBef>
                  <a:spcPct val="50000"/>
                </a:spcBef>
                <a:buClr>
                  <a:srgbClr val="000000"/>
                </a:buClr>
                <a:buSzPct val="100000"/>
                <a:buFont typeface="Times New Roman" panose="02020603050405020304" pitchFamily="18" charset="0"/>
                <a:buNone/>
              </a:pPr>
              <a:r>
                <a:rPr lang="de-DE" altLang="de-DE" sz="2000" b="1" dirty="0"/>
                <a:t>Mobilfunkgerät MTM800</a:t>
              </a:r>
            </a:p>
          </p:txBody>
        </p:sp>
        <p:sp>
          <p:nvSpPr>
            <p:cNvPr id="57349" name="Line 29"/>
            <p:cNvSpPr>
              <a:spLocks noChangeShapeType="1"/>
            </p:cNvSpPr>
            <p:nvPr/>
          </p:nvSpPr>
          <p:spPr bwMode="auto">
            <a:xfrm flipV="1">
              <a:off x="3505200" y="1933674"/>
              <a:ext cx="1482725" cy="1133475"/>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8" name="Text Box 94"/>
            <p:cNvSpPr txBox="1">
              <a:spLocks noChangeArrowheads="1"/>
            </p:cNvSpPr>
            <p:nvPr/>
          </p:nvSpPr>
          <p:spPr bwMode="auto">
            <a:xfrm>
              <a:off x="4987925" y="1506637"/>
              <a:ext cx="4140200" cy="1195387"/>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defTabSz="449263" eaLnBrk="0" hangingPunct="0">
                <a:defRPr>
                  <a:solidFill>
                    <a:schemeClr val="tx1"/>
                  </a:solidFill>
                  <a:latin typeface="Arial" panose="020B0604020202020204" pitchFamily="34" charset="0"/>
                </a:defRPr>
              </a:lvl1pPr>
              <a:lvl2pPr marL="742950" indent="-285750" defTabSz="449263" eaLnBrk="0" hangingPunct="0">
                <a:defRPr>
                  <a:solidFill>
                    <a:schemeClr val="tx1"/>
                  </a:solidFill>
                  <a:latin typeface="Arial" panose="020B0604020202020204" pitchFamily="34" charset="0"/>
                </a:defRPr>
              </a:lvl2pPr>
              <a:lvl3pPr marL="1143000" indent="-228600" defTabSz="449263" eaLnBrk="0" hangingPunct="0">
                <a:defRPr>
                  <a:solidFill>
                    <a:schemeClr val="tx1"/>
                  </a:solidFill>
                  <a:latin typeface="Arial" panose="020B0604020202020204" pitchFamily="34" charset="0"/>
                </a:defRPr>
              </a:lvl3pPr>
              <a:lvl4pPr marL="1600200" indent="-228600" defTabSz="449263" eaLnBrk="0" hangingPunct="0">
                <a:defRPr>
                  <a:solidFill>
                    <a:schemeClr val="tx1"/>
                  </a:solidFill>
                  <a:latin typeface="Arial" panose="020B0604020202020204" pitchFamily="34" charset="0"/>
                </a:defRPr>
              </a:lvl4pPr>
              <a:lvl5pPr marL="2057400" indent="-228600" defTabSz="449263" eaLnBrk="0" hangingPunct="0">
                <a:defRPr>
                  <a:solidFill>
                    <a:schemeClr val="tx1"/>
                  </a:solidFill>
                  <a:latin typeface="Arial" panose="020B0604020202020204" pitchFamily="34" charset="0"/>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defRPr>
              </a:lvl9pPr>
            </a:lstStyle>
            <a:p>
              <a:pPr marL="342900" indent="-342900">
                <a:lnSpc>
                  <a:spcPct val="86000"/>
                </a:lnSpc>
                <a:spcBef>
                  <a:spcPct val="50000"/>
                </a:spcBef>
                <a:buClr>
                  <a:srgbClr val="000000"/>
                </a:buClr>
                <a:buSzPct val="100000"/>
                <a:buFont typeface="Arial" panose="020B0604020202020204" pitchFamily="34" charset="0"/>
                <a:buChar char="•"/>
              </a:pPr>
              <a:r>
                <a:rPr lang="de-DE" altLang="de-DE" sz="2000" dirty="0"/>
                <a:t>kurz drücken: Hupe an/aus</a:t>
              </a:r>
            </a:p>
            <a:p>
              <a:pPr marL="342900" indent="-342900">
                <a:lnSpc>
                  <a:spcPct val="86000"/>
                </a:lnSpc>
                <a:spcBef>
                  <a:spcPct val="50000"/>
                </a:spcBef>
                <a:buClr>
                  <a:srgbClr val="000000"/>
                </a:buClr>
                <a:buSzPct val="100000"/>
                <a:buFont typeface="Arial" panose="020B0604020202020204" pitchFamily="34" charset="0"/>
                <a:buChar char="•"/>
              </a:pPr>
              <a:r>
                <a:rPr lang="de-DE" altLang="de-DE" sz="2000" dirty="0"/>
                <a:t>lang drücken: letzte eingestellte</a:t>
              </a:r>
            </a:p>
            <a:p>
              <a:pPr>
                <a:lnSpc>
                  <a:spcPct val="86000"/>
                </a:lnSpc>
                <a:spcBef>
                  <a:spcPct val="50000"/>
                </a:spcBef>
                <a:buClr>
                  <a:srgbClr val="000000"/>
                </a:buClr>
                <a:buSzPct val="100000"/>
              </a:pPr>
              <a:r>
                <a:rPr lang="de-DE" altLang="de-DE" sz="2000" dirty="0"/>
                <a:t>     Gruppe auswählen</a:t>
              </a:r>
            </a:p>
          </p:txBody>
        </p:sp>
        <p:sp>
          <p:nvSpPr>
            <p:cNvPr id="57351" name="Line 29"/>
            <p:cNvSpPr>
              <a:spLocks noChangeShapeType="1"/>
            </p:cNvSpPr>
            <p:nvPr/>
          </p:nvSpPr>
          <p:spPr bwMode="auto">
            <a:xfrm flipH="1">
              <a:off x="2915816" y="3136999"/>
              <a:ext cx="703684" cy="1091328"/>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0" name="Text Box 94"/>
            <p:cNvSpPr txBox="1">
              <a:spLocks noChangeArrowheads="1"/>
            </p:cNvSpPr>
            <p:nvPr/>
          </p:nvSpPr>
          <p:spPr bwMode="auto">
            <a:xfrm>
              <a:off x="183587" y="4321831"/>
              <a:ext cx="6284912" cy="1196354"/>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defTabSz="449263" eaLnBrk="0" hangingPunct="0">
                <a:defRPr>
                  <a:solidFill>
                    <a:schemeClr val="tx1"/>
                  </a:solidFill>
                  <a:latin typeface="Arial" panose="020B0604020202020204" pitchFamily="34" charset="0"/>
                </a:defRPr>
              </a:lvl1pPr>
              <a:lvl2pPr marL="742950" indent="-285750" defTabSz="449263" eaLnBrk="0" hangingPunct="0">
                <a:defRPr>
                  <a:solidFill>
                    <a:schemeClr val="tx1"/>
                  </a:solidFill>
                  <a:latin typeface="Arial" panose="020B0604020202020204" pitchFamily="34" charset="0"/>
                </a:defRPr>
              </a:lvl2pPr>
              <a:lvl3pPr marL="1143000" indent="-228600" defTabSz="449263" eaLnBrk="0" hangingPunct="0">
                <a:defRPr>
                  <a:solidFill>
                    <a:schemeClr val="tx1"/>
                  </a:solidFill>
                  <a:latin typeface="Arial" panose="020B0604020202020204" pitchFamily="34" charset="0"/>
                </a:defRPr>
              </a:lvl3pPr>
              <a:lvl4pPr marL="1600200" indent="-228600" defTabSz="449263" eaLnBrk="0" hangingPunct="0">
                <a:defRPr>
                  <a:solidFill>
                    <a:schemeClr val="tx1"/>
                  </a:solidFill>
                  <a:latin typeface="Arial" panose="020B0604020202020204" pitchFamily="34" charset="0"/>
                </a:defRPr>
              </a:lvl4pPr>
              <a:lvl5pPr marL="2057400" indent="-228600" defTabSz="449263" eaLnBrk="0" hangingPunct="0">
                <a:defRPr>
                  <a:solidFill>
                    <a:schemeClr val="tx1"/>
                  </a:solidFill>
                  <a:latin typeface="Arial" panose="020B0604020202020204" pitchFamily="34" charset="0"/>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defRPr>
              </a:lvl9pPr>
            </a:lstStyle>
            <a:p>
              <a:pPr marL="342900" indent="-342900">
                <a:lnSpc>
                  <a:spcPct val="86000"/>
                </a:lnSpc>
                <a:spcBef>
                  <a:spcPct val="50000"/>
                </a:spcBef>
                <a:buClr>
                  <a:srgbClr val="000000"/>
                </a:buClr>
                <a:buSzPct val="100000"/>
                <a:buFont typeface="Arial" panose="020B0604020202020204" pitchFamily="34" charset="0"/>
                <a:buChar char="•"/>
              </a:pPr>
              <a:r>
                <a:rPr lang="de-DE" altLang="de-DE" sz="2000" dirty="0"/>
                <a:t>kurz drücken: Deaktivierung externer Lautsprecher</a:t>
              </a:r>
            </a:p>
            <a:p>
              <a:pPr marL="342900" indent="-342900">
                <a:lnSpc>
                  <a:spcPct val="86000"/>
                </a:lnSpc>
                <a:spcBef>
                  <a:spcPct val="50000"/>
                </a:spcBef>
                <a:buClr>
                  <a:srgbClr val="000000"/>
                </a:buClr>
                <a:buSzPct val="100000"/>
                <a:buFont typeface="Arial" panose="020B0604020202020204" pitchFamily="34" charset="0"/>
                <a:buChar char="•"/>
              </a:pPr>
              <a:r>
                <a:rPr lang="de-DE" altLang="de-DE" sz="2000" dirty="0"/>
                <a:t>lang drücken: Aktivierung Repeater-Modus</a:t>
              </a:r>
            </a:p>
            <a:p>
              <a:pPr>
                <a:lnSpc>
                  <a:spcPct val="86000"/>
                </a:lnSpc>
                <a:spcBef>
                  <a:spcPct val="50000"/>
                </a:spcBef>
                <a:buClr>
                  <a:srgbClr val="000000"/>
                </a:buClr>
                <a:buSzPct val="100000"/>
              </a:pPr>
              <a:endParaRPr lang="de-DE" altLang="de-DE" sz="2000" dirty="0"/>
            </a:p>
          </p:txBody>
        </p:sp>
        <p:sp>
          <p:nvSpPr>
            <p:cNvPr id="57353" name="Line 29"/>
            <p:cNvSpPr>
              <a:spLocks noChangeShapeType="1"/>
            </p:cNvSpPr>
            <p:nvPr/>
          </p:nvSpPr>
          <p:spPr bwMode="auto">
            <a:xfrm>
              <a:off x="3923928" y="3136998"/>
              <a:ext cx="1157548" cy="439675"/>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2" name="Text Box 94"/>
            <p:cNvSpPr txBox="1">
              <a:spLocks noChangeArrowheads="1"/>
            </p:cNvSpPr>
            <p:nvPr/>
          </p:nvSpPr>
          <p:spPr bwMode="auto">
            <a:xfrm>
              <a:off x="5054600" y="3032940"/>
              <a:ext cx="4140200" cy="1195387"/>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defTabSz="449263" eaLnBrk="0" hangingPunct="0">
                <a:defRPr>
                  <a:solidFill>
                    <a:schemeClr val="tx1"/>
                  </a:solidFill>
                  <a:latin typeface="Arial" panose="020B0604020202020204" pitchFamily="34" charset="0"/>
                </a:defRPr>
              </a:lvl1pPr>
              <a:lvl2pPr marL="742950" indent="-285750" defTabSz="449263" eaLnBrk="0" hangingPunct="0">
                <a:defRPr>
                  <a:solidFill>
                    <a:schemeClr val="tx1"/>
                  </a:solidFill>
                  <a:latin typeface="Arial" panose="020B0604020202020204" pitchFamily="34" charset="0"/>
                </a:defRPr>
              </a:lvl2pPr>
              <a:lvl3pPr marL="1143000" indent="-228600" defTabSz="449263" eaLnBrk="0" hangingPunct="0">
                <a:defRPr>
                  <a:solidFill>
                    <a:schemeClr val="tx1"/>
                  </a:solidFill>
                  <a:latin typeface="Arial" panose="020B0604020202020204" pitchFamily="34" charset="0"/>
                </a:defRPr>
              </a:lvl3pPr>
              <a:lvl4pPr marL="1600200" indent="-228600" defTabSz="449263" eaLnBrk="0" hangingPunct="0">
                <a:defRPr>
                  <a:solidFill>
                    <a:schemeClr val="tx1"/>
                  </a:solidFill>
                  <a:latin typeface="Arial" panose="020B0604020202020204" pitchFamily="34" charset="0"/>
                </a:defRPr>
              </a:lvl4pPr>
              <a:lvl5pPr marL="2057400" indent="-228600" defTabSz="449263" eaLnBrk="0" hangingPunct="0">
                <a:defRPr>
                  <a:solidFill>
                    <a:schemeClr val="tx1"/>
                  </a:solidFill>
                  <a:latin typeface="Arial" panose="020B0604020202020204" pitchFamily="34" charset="0"/>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defRPr>
              </a:lvl9pPr>
            </a:lstStyle>
            <a:p>
              <a:pPr marL="457200" indent="-457200">
                <a:lnSpc>
                  <a:spcPct val="86000"/>
                </a:lnSpc>
                <a:spcBef>
                  <a:spcPct val="50000"/>
                </a:spcBef>
                <a:buClr>
                  <a:srgbClr val="000000"/>
                </a:buClr>
                <a:buSzPct val="100000"/>
                <a:buFont typeface="Arial" panose="020B0604020202020204" pitchFamily="34" charset="0"/>
                <a:buChar char="•"/>
              </a:pPr>
              <a:r>
                <a:rPr lang="de-DE" altLang="de-DE" sz="2000" dirty="0"/>
                <a:t>kurz drücken: Lichtregulierung</a:t>
              </a:r>
            </a:p>
            <a:p>
              <a:pPr marL="342900" indent="-342900">
                <a:lnSpc>
                  <a:spcPct val="86000"/>
                </a:lnSpc>
                <a:spcBef>
                  <a:spcPct val="50000"/>
                </a:spcBef>
                <a:buClr>
                  <a:srgbClr val="000000"/>
                </a:buClr>
                <a:buSzPct val="100000"/>
                <a:buFont typeface="Arial" panose="020B0604020202020204" pitchFamily="34" charset="0"/>
                <a:buChar char="•"/>
              </a:pPr>
              <a:r>
                <a:rPr lang="de-DE" altLang="de-DE" sz="2000" dirty="0"/>
                <a:t>lang drücken: Aktivierung </a:t>
              </a:r>
            </a:p>
            <a:p>
              <a:pPr>
                <a:lnSpc>
                  <a:spcPct val="86000"/>
                </a:lnSpc>
                <a:spcBef>
                  <a:spcPct val="50000"/>
                </a:spcBef>
                <a:buClr>
                  <a:srgbClr val="000000"/>
                </a:buClr>
                <a:buSzPct val="100000"/>
              </a:pPr>
              <a:r>
                <a:rPr lang="de-DE" altLang="de-DE" sz="2000" dirty="0"/>
                <a:t>     Gateway-Modus</a:t>
              </a:r>
            </a:p>
          </p:txBody>
        </p:sp>
      </p:grpSp>
      <p:sp>
        <p:nvSpPr>
          <p:cNvPr id="4" name="Textfeld 3"/>
          <p:cNvSpPr txBox="1"/>
          <p:nvPr/>
        </p:nvSpPr>
        <p:spPr>
          <a:xfrm>
            <a:off x="183587" y="5063014"/>
            <a:ext cx="8776826" cy="1200329"/>
          </a:xfrm>
          <a:prstGeom prst="rect">
            <a:avLst/>
          </a:prstGeom>
          <a:noFill/>
        </p:spPr>
        <p:txBody>
          <a:bodyPr wrap="none" rtlCol="0">
            <a:spAutoFit/>
          </a:bodyPr>
          <a:lstStyle/>
          <a:p>
            <a:r>
              <a:rPr lang="de-DE" b="1" dirty="0">
                <a:solidFill>
                  <a:srgbClr val="FF0000"/>
                </a:solidFill>
              </a:rPr>
              <a:t>Neue Funktion:</a:t>
            </a:r>
          </a:p>
          <a:p>
            <a:r>
              <a:rPr lang="de-DE" dirty="0">
                <a:solidFill>
                  <a:srgbClr val="0000FF"/>
                </a:solidFill>
              </a:rPr>
              <a:t>Menü – Einstellungen – Audio – Audioprofil</a:t>
            </a:r>
          </a:p>
          <a:p>
            <a:r>
              <a:rPr lang="de-DE" dirty="0"/>
              <a:t>Hier kann zwischen den Audioprofilen „AGC ein“ und „AGC aus“ ausgewählt werden</a:t>
            </a:r>
          </a:p>
          <a:p>
            <a:r>
              <a:rPr lang="de-DE" dirty="0"/>
              <a:t>Die Profile unterscheiden sich nur in der Mikrofonverstärkung.</a:t>
            </a:r>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Grafik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86607" y="1358311"/>
            <a:ext cx="3263900" cy="4897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3" name="Grafik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240088" y="2204864"/>
            <a:ext cx="5903912" cy="393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4" name="Text Box 12"/>
          <p:cNvSpPr txBox="1">
            <a:spLocks noChangeArrowheads="1"/>
          </p:cNvSpPr>
          <p:nvPr/>
        </p:nvSpPr>
        <p:spPr bwMode="auto">
          <a:xfrm>
            <a:off x="684213" y="2074863"/>
            <a:ext cx="2232025" cy="76835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defTabSz="449263" eaLnBrk="0" hangingPunct="0">
              <a:defRPr>
                <a:solidFill>
                  <a:schemeClr val="tx1"/>
                </a:solidFill>
                <a:latin typeface="Arial" panose="020B0604020202020204" pitchFamily="34" charset="0"/>
              </a:defRPr>
            </a:lvl1pPr>
            <a:lvl2pPr marL="742950" indent="-285750" defTabSz="449263" eaLnBrk="0" hangingPunct="0">
              <a:defRPr>
                <a:solidFill>
                  <a:schemeClr val="tx1"/>
                </a:solidFill>
                <a:latin typeface="Arial" panose="020B0604020202020204" pitchFamily="34" charset="0"/>
              </a:defRPr>
            </a:lvl2pPr>
            <a:lvl3pPr marL="1143000" indent="-228600" defTabSz="449263" eaLnBrk="0" hangingPunct="0">
              <a:defRPr>
                <a:solidFill>
                  <a:schemeClr val="tx1"/>
                </a:solidFill>
                <a:latin typeface="Arial" panose="020B0604020202020204" pitchFamily="34" charset="0"/>
              </a:defRPr>
            </a:lvl3pPr>
            <a:lvl4pPr marL="1600200" indent="-228600" defTabSz="449263" eaLnBrk="0" hangingPunct="0">
              <a:defRPr>
                <a:solidFill>
                  <a:schemeClr val="tx1"/>
                </a:solidFill>
                <a:latin typeface="Arial" panose="020B0604020202020204" pitchFamily="34" charset="0"/>
              </a:defRPr>
            </a:lvl4pPr>
            <a:lvl5pPr marL="2057400" indent="-228600" defTabSz="449263" eaLnBrk="0" hangingPunct="0">
              <a:defRPr>
                <a:solidFill>
                  <a:schemeClr val="tx1"/>
                </a:solidFill>
                <a:latin typeface="Arial" panose="020B0604020202020204" pitchFamily="34" charset="0"/>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defRPr>
            </a:lvl9pPr>
          </a:lstStyle>
          <a:p>
            <a:pPr>
              <a:lnSpc>
                <a:spcPct val="86000"/>
              </a:lnSpc>
              <a:spcBef>
                <a:spcPct val="50000"/>
              </a:spcBef>
              <a:buClr>
                <a:srgbClr val="000000"/>
              </a:buClr>
              <a:buSzPct val="100000"/>
              <a:buFont typeface="Times New Roman" panose="02020603050405020304" pitchFamily="18" charset="0"/>
              <a:buNone/>
            </a:pPr>
            <a:r>
              <a:rPr lang="de-DE" altLang="de-DE" sz="2000" dirty="0"/>
              <a:t>Handfunkgerät</a:t>
            </a:r>
          </a:p>
          <a:p>
            <a:pPr>
              <a:lnSpc>
                <a:spcPct val="86000"/>
              </a:lnSpc>
              <a:spcBef>
                <a:spcPct val="50000"/>
              </a:spcBef>
              <a:buClr>
                <a:srgbClr val="000000"/>
              </a:buClr>
              <a:buSzPct val="100000"/>
              <a:buFont typeface="Times New Roman" panose="02020603050405020304" pitchFamily="18" charset="0"/>
              <a:buNone/>
            </a:pPr>
            <a:r>
              <a:rPr lang="de-DE" altLang="de-DE" sz="2000" dirty="0"/>
              <a:t>MTP850 </a:t>
            </a:r>
            <a:r>
              <a:rPr lang="de-DE" altLang="de-DE" sz="2000" dirty="0" err="1"/>
              <a:t>FuG</a:t>
            </a:r>
            <a:endParaRPr lang="de-DE" altLang="de-DE" sz="2000" dirty="0"/>
          </a:p>
        </p:txBody>
      </p:sp>
      <p:sp>
        <p:nvSpPr>
          <p:cNvPr id="15365" name="Text Box 13"/>
          <p:cNvSpPr txBox="1">
            <a:spLocks noChangeArrowheads="1"/>
          </p:cNvSpPr>
          <p:nvPr/>
        </p:nvSpPr>
        <p:spPr bwMode="auto">
          <a:xfrm>
            <a:off x="0" y="1371600"/>
            <a:ext cx="9144000" cy="354013"/>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defTabSz="449263" eaLnBrk="0" hangingPunct="0">
              <a:defRPr>
                <a:solidFill>
                  <a:schemeClr val="tx1"/>
                </a:solidFill>
                <a:latin typeface="Arial" panose="020B0604020202020204" pitchFamily="34" charset="0"/>
              </a:defRPr>
            </a:lvl1pPr>
            <a:lvl2pPr marL="742950" indent="-285750" defTabSz="449263" eaLnBrk="0" hangingPunct="0">
              <a:defRPr>
                <a:solidFill>
                  <a:schemeClr val="tx1"/>
                </a:solidFill>
                <a:latin typeface="Arial" panose="020B0604020202020204" pitchFamily="34" charset="0"/>
              </a:defRPr>
            </a:lvl2pPr>
            <a:lvl3pPr marL="1143000" indent="-228600" defTabSz="449263" eaLnBrk="0" hangingPunct="0">
              <a:defRPr>
                <a:solidFill>
                  <a:schemeClr val="tx1"/>
                </a:solidFill>
                <a:latin typeface="Arial" panose="020B0604020202020204" pitchFamily="34" charset="0"/>
              </a:defRPr>
            </a:lvl3pPr>
            <a:lvl4pPr marL="1600200" indent="-228600" defTabSz="449263" eaLnBrk="0" hangingPunct="0">
              <a:defRPr>
                <a:solidFill>
                  <a:schemeClr val="tx1"/>
                </a:solidFill>
                <a:latin typeface="Arial" panose="020B0604020202020204" pitchFamily="34" charset="0"/>
              </a:defRPr>
            </a:lvl4pPr>
            <a:lvl5pPr marL="2057400" indent="-228600" defTabSz="449263" eaLnBrk="0" hangingPunct="0">
              <a:defRPr>
                <a:solidFill>
                  <a:schemeClr val="tx1"/>
                </a:solidFill>
                <a:latin typeface="Arial" panose="020B0604020202020204" pitchFamily="34" charset="0"/>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defRPr>
            </a:lvl9pPr>
          </a:lstStyle>
          <a:p>
            <a:pPr algn="ctr">
              <a:lnSpc>
                <a:spcPct val="86000"/>
              </a:lnSpc>
              <a:spcBef>
                <a:spcPct val="50000"/>
              </a:spcBef>
              <a:buClr>
                <a:srgbClr val="000000"/>
              </a:buClr>
              <a:buSzPct val="100000"/>
              <a:buFont typeface="Times New Roman" panose="02020603050405020304" pitchFamily="18" charset="0"/>
              <a:buNone/>
            </a:pPr>
            <a:r>
              <a:rPr lang="de-DE" altLang="de-DE" sz="2000" b="1"/>
              <a:t>Verwendung von Endgeräten im Digitalfunknetz</a:t>
            </a:r>
          </a:p>
        </p:txBody>
      </p:sp>
      <p:sp>
        <p:nvSpPr>
          <p:cNvPr id="15366" name="Text Box 14"/>
          <p:cNvSpPr txBox="1">
            <a:spLocks noChangeArrowheads="1"/>
          </p:cNvSpPr>
          <p:nvPr/>
        </p:nvSpPr>
        <p:spPr bwMode="auto">
          <a:xfrm>
            <a:off x="0" y="646113"/>
            <a:ext cx="9144000" cy="379412"/>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defTabSz="449263" eaLnBrk="0" hangingPunct="0">
              <a:defRPr>
                <a:solidFill>
                  <a:schemeClr val="tx1"/>
                </a:solidFill>
                <a:latin typeface="Arial" panose="020B0604020202020204" pitchFamily="34" charset="0"/>
              </a:defRPr>
            </a:lvl1pPr>
            <a:lvl2pPr marL="742950" indent="-285750" defTabSz="449263" eaLnBrk="0" hangingPunct="0">
              <a:defRPr>
                <a:solidFill>
                  <a:schemeClr val="tx1"/>
                </a:solidFill>
                <a:latin typeface="Arial" panose="020B0604020202020204" pitchFamily="34" charset="0"/>
              </a:defRPr>
            </a:lvl2pPr>
            <a:lvl3pPr marL="1143000" indent="-228600" defTabSz="449263" eaLnBrk="0" hangingPunct="0">
              <a:defRPr>
                <a:solidFill>
                  <a:schemeClr val="tx1"/>
                </a:solidFill>
                <a:latin typeface="Arial" panose="020B0604020202020204" pitchFamily="34" charset="0"/>
              </a:defRPr>
            </a:lvl3pPr>
            <a:lvl4pPr marL="1600200" indent="-228600" defTabSz="449263" eaLnBrk="0" hangingPunct="0">
              <a:defRPr>
                <a:solidFill>
                  <a:schemeClr val="tx1"/>
                </a:solidFill>
                <a:latin typeface="Arial" panose="020B0604020202020204" pitchFamily="34" charset="0"/>
              </a:defRPr>
            </a:lvl4pPr>
            <a:lvl5pPr marL="2057400" indent="-228600" defTabSz="449263" eaLnBrk="0" hangingPunct="0">
              <a:defRPr>
                <a:solidFill>
                  <a:schemeClr val="tx1"/>
                </a:solidFill>
                <a:latin typeface="Arial" panose="020B0604020202020204" pitchFamily="34" charset="0"/>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defRPr>
            </a:lvl9pPr>
          </a:lstStyle>
          <a:p>
            <a:pPr algn="ctr">
              <a:lnSpc>
                <a:spcPct val="86000"/>
              </a:lnSpc>
              <a:spcBef>
                <a:spcPct val="50000"/>
              </a:spcBef>
              <a:buClr>
                <a:srgbClr val="000000"/>
              </a:buClr>
              <a:buSzPct val="100000"/>
              <a:buFont typeface="Times New Roman" panose="02020603050405020304" pitchFamily="18" charset="0"/>
              <a:buNone/>
            </a:pPr>
            <a:r>
              <a:rPr lang="de-DE" altLang="de-DE" sz="2200" b="1" u="sng" dirty="0"/>
              <a:t>Endgeräte</a:t>
            </a:r>
          </a:p>
        </p:txBody>
      </p:sp>
      <p:sp>
        <p:nvSpPr>
          <p:cNvPr id="15367" name="Text Box 6"/>
          <p:cNvSpPr txBox="1">
            <a:spLocks noChangeArrowheads="1"/>
          </p:cNvSpPr>
          <p:nvPr/>
        </p:nvSpPr>
        <p:spPr bwMode="auto">
          <a:xfrm>
            <a:off x="4787900" y="2060575"/>
            <a:ext cx="2087563" cy="76835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defTabSz="449263" eaLnBrk="0" hangingPunct="0">
              <a:defRPr>
                <a:solidFill>
                  <a:schemeClr val="tx1"/>
                </a:solidFill>
                <a:latin typeface="Arial" panose="020B0604020202020204" pitchFamily="34" charset="0"/>
              </a:defRPr>
            </a:lvl1pPr>
            <a:lvl2pPr marL="742950" indent="-285750" defTabSz="449263" eaLnBrk="0" hangingPunct="0">
              <a:defRPr>
                <a:solidFill>
                  <a:schemeClr val="tx1"/>
                </a:solidFill>
                <a:latin typeface="Arial" panose="020B0604020202020204" pitchFamily="34" charset="0"/>
              </a:defRPr>
            </a:lvl2pPr>
            <a:lvl3pPr marL="1143000" indent="-228600" defTabSz="449263" eaLnBrk="0" hangingPunct="0">
              <a:defRPr>
                <a:solidFill>
                  <a:schemeClr val="tx1"/>
                </a:solidFill>
                <a:latin typeface="Arial" panose="020B0604020202020204" pitchFamily="34" charset="0"/>
              </a:defRPr>
            </a:lvl3pPr>
            <a:lvl4pPr marL="1600200" indent="-228600" defTabSz="449263" eaLnBrk="0" hangingPunct="0">
              <a:defRPr>
                <a:solidFill>
                  <a:schemeClr val="tx1"/>
                </a:solidFill>
                <a:latin typeface="Arial" panose="020B0604020202020204" pitchFamily="34" charset="0"/>
              </a:defRPr>
            </a:lvl4pPr>
            <a:lvl5pPr marL="2057400" indent="-228600" defTabSz="449263" eaLnBrk="0" hangingPunct="0">
              <a:defRPr>
                <a:solidFill>
                  <a:schemeClr val="tx1"/>
                </a:solidFill>
                <a:latin typeface="Arial" panose="020B0604020202020204" pitchFamily="34" charset="0"/>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defRPr>
            </a:lvl9pPr>
          </a:lstStyle>
          <a:p>
            <a:pPr>
              <a:lnSpc>
                <a:spcPct val="86000"/>
              </a:lnSpc>
              <a:spcBef>
                <a:spcPct val="50000"/>
              </a:spcBef>
              <a:buClr>
                <a:srgbClr val="000000"/>
              </a:buClr>
              <a:buSzPct val="100000"/>
              <a:buFont typeface="Times New Roman" panose="02020603050405020304" pitchFamily="18" charset="0"/>
              <a:buNone/>
            </a:pPr>
            <a:r>
              <a:rPr lang="de-DE" altLang="de-DE" sz="2000" dirty="0"/>
              <a:t>Mobilfunkgerät</a:t>
            </a:r>
          </a:p>
          <a:p>
            <a:pPr>
              <a:lnSpc>
                <a:spcPct val="86000"/>
              </a:lnSpc>
              <a:spcBef>
                <a:spcPct val="50000"/>
              </a:spcBef>
              <a:buClr>
                <a:srgbClr val="000000"/>
              </a:buClr>
              <a:buSzPct val="100000"/>
              <a:buFont typeface="Times New Roman" panose="02020603050405020304" pitchFamily="18" charset="0"/>
              <a:buNone/>
            </a:pPr>
            <a:r>
              <a:rPr lang="de-DE" altLang="de-DE" sz="2000" dirty="0"/>
              <a:t>MTM800 </a:t>
            </a:r>
            <a:r>
              <a:rPr lang="de-DE" altLang="de-DE" sz="2000" dirty="0" err="1"/>
              <a:t>FuG</a:t>
            </a:r>
            <a:endParaRPr lang="de-DE" altLang="de-DE" sz="2000" dirty="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Grafik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995738" y="1204913"/>
            <a:ext cx="4479925" cy="437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71" name="Line 6"/>
          <p:cNvSpPr>
            <a:spLocks noChangeShapeType="1"/>
          </p:cNvSpPr>
          <p:nvPr/>
        </p:nvSpPr>
        <p:spPr bwMode="auto">
          <a:xfrm flipH="1">
            <a:off x="2771775" y="2565400"/>
            <a:ext cx="2305050" cy="1800225"/>
          </a:xfrm>
          <a:prstGeom prst="line">
            <a:avLst/>
          </a:prstGeom>
          <a:noFill/>
          <a:ln w="76200">
            <a:solidFill>
              <a:srgbClr val="FF00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endParaRPr lang="de-DE"/>
          </a:p>
        </p:txBody>
      </p:sp>
      <p:sp>
        <p:nvSpPr>
          <p:cNvPr id="58372" name="Text Box 10"/>
          <p:cNvSpPr txBox="1">
            <a:spLocks noChangeArrowheads="1"/>
          </p:cNvSpPr>
          <p:nvPr/>
        </p:nvSpPr>
        <p:spPr bwMode="auto">
          <a:xfrm>
            <a:off x="0" y="646113"/>
            <a:ext cx="9144000" cy="385684"/>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defTabSz="449263" eaLnBrk="0" hangingPunct="0">
              <a:defRPr>
                <a:solidFill>
                  <a:schemeClr val="tx1"/>
                </a:solidFill>
                <a:latin typeface="Arial" panose="020B0604020202020204" pitchFamily="34" charset="0"/>
              </a:defRPr>
            </a:lvl1pPr>
            <a:lvl2pPr marL="742950" indent="-285750" defTabSz="449263" eaLnBrk="0" hangingPunct="0">
              <a:defRPr>
                <a:solidFill>
                  <a:schemeClr val="tx1"/>
                </a:solidFill>
                <a:latin typeface="Arial" panose="020B0604020202020204" pitchFamily="34" charset="0"/>
              </a:defRPr>
            </a:lvl2pPr>
            <a:lvl3pPr marL="1143000" indent="-228600" defTabSz="449263" eaLnBrk="0" hangingPunct="0">
              <a:defRPr>
                <a:solidFill>
                  <a:schemeClr val="tx1"/>
                </a:solidFill>
                <a:latin typeface="Arial" panose="020B0604020202020204" pitchFamily="34" charset="0"/>
              </a:defRPr>
            </a:lvl3pPr>
            <a:lvl4pPr marL="1600200" indent="-228600" defTabSz="449263" eaLnBrk="0" hangingPunct="0">
              <a:defRPr>
                <a:solidFill>
                  <a:schemeClr val="tx1"/>
                </a:solidFill>
                <a:latin typeface="Arial" panose="020B0604020202020204" pitchFamily="34" charset="0"/>
              </a:defRPr>
            </a:lvl4pPr>
            <a:lvl5pPr marL="2057400" indent="-228600" defTabSz="449263" eaLnBrk="0" hangingPunct="0">
              <a:defRPr>
                <a:solidFill>
                  <a:schemeClr val="tx1"/>
                </a:solidFill>
                <a:latin typeface="Arial" panose="020B0604020202020204" pitchFamily="34" charset="0"/>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defRPr>
            </a:lvl9pPr>
          </a:lstStyle>
          <a:p>
            <a:pPr algn="ctr">
              <a:lnSpc>
                <a:spcPct val="86000"/>
              </a:lnSpc>
              <a:spcBef>
                <a:spcPct val="50000"/>
              </a:spcBef>
              <a:buClr>
                <a:srgbClr val="000000"/>
              </a:buClr>
              <a:buSzPct val="100000"/>
              <a:buFont typeface="Times New Roman" panose="02020603050405020304" pitchFamily="18" charset="0"/>
              <a:buNone/>
            </a:pPr>
            <a:r>
              <a:rPr lang="de-DE" altLang="de-DE" sz="2200" b="1" u="sng" dirty="0"/>
              <a:t>Verwendung der BOS-Sicherheitskarte</a:t>
            </a:r>
          </a:p>
        </p:txBody>
      </p:sp>
      <p:pic>
        <p:nvPicPr>
          <p:cNvPr id="6" name="Grafik 5">
            <a:extLst>
              <a:ext uri="{FF2B5EF4-FFF2-40B4-BE49-F238E27FC236}">
                <a16:creationId xmlns:a16="http://schemas.microsoft.com/office/drawing/2014/main" id="{FFBFD0E3-B29F-4902-A9C3-F6DE49153BA9}"/>
              </a:ext>
            </a:extLst>
          </p:cNvPr>
          <p:cNvPicPr>
            <a:picLocks noChangeAspect="1"/>
          </p:cNvPicPr>
          <p:nvPr/>
        </p:nvPicPr>
        <p:blipFill>
          <a:blip r:embed="rId4"/>
          <a:stretch>
            <a:fillRect/>
          </a:stretch>
        </p:blipFill>
        <p:spPr>
          <a:xfrm>
            <a:off x="1588294" y="4365625"/>
            <a:ext cx="1143000" cy="721519"/>
          </a:xfrm>
          <a:prstGeom prst="rect">
            <a:avLst/>
          </a:prstGeom>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Grafik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622675" y="2181225"/>
            <a:ext cx="5494338" cy="3662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396" name="Line 5"/>
          <p:cNvSpPr>
            <a:spLocks noChangeShapeType="1"/>
          </p:cNvSpPr>
          <p:nvPr/>
        </p:nvSpPr>
        <p:spPr bwMode="auto">
          <a:xfrm flipH="1">
            <a:off x="2414588" y="2997200"/>
            <a:ext cx="3165475" cy="863600"/>
          </a:xfrm>
          <a:prstGeom prst="line">
            <a:avLst/>
          </a:prstGeom>
          <a:noFill/>
          <a:ln w="76200">
            <a:solidFill>
              <a:srgbClr val="FF00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endParaRPr lang="de-DE"/>
          </a:p>
        </p:txBody>
      </p:sp>
      <p:sp>
        <p:nvSpPr>
          <p:cNvPr id="59397" name="Text Box 12"/>
          <p:cNvSpPr txBox="1">
            <a:spLocks noChangeArrowheads="1"/>
          </p:cNvSpPr>
          <p:nvPr/>
        </p:nvSpPr>
        <p:spPr bwMode="auto">
          <a:xfrm>
            <a:off x="971550" y="1341438"/>
            <a:ext cx="7200900" cy="359202"/>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defTabSz="449263" eaLnBrk="0" hangingPunct="0">
              <a:defRPr>
                <a:solidFill>
                  <a:schemeClr val="tx1"/>
                </a:solidFill>
                <a:latin typeface="Arial" panose="020B0604020202020204" pitchFamily="34" charset="0"/>
              </a:defRPr>
            </a:lvl1pPr>
            <a:lvl2pPr marL="742950" indent="-285750" defTabSz="449263" eaLnBrk="0" hangingPunct="0">
              <a:defRPr>
                <a:solidFill>
                  <a:schemeClr val="tx1"/>
                </a:solidFill>
                <a:latin typeface="Arial" panose="020B0604020202020204" pitchFamily="34" charset="0"/>
              </a:defRPr>
            </a:lvl2pPr>
            <a:lvl3pPr marL="1143000" indent="-228600" defTabSz="449263" eaLnBrk="0" hangingPunct="0">
              <a:defRPr>
                <a:solidFill>
                  <a:schemeClr val="tx1"/>
                </a:solidFill>
                <a:latin typeface="Arial" panose="020B0604020202020204" pitchFamily="34" charset="0"/>
              </a:defRPr>
            </a:lvl3pPr>
            <a:lvl4pPr marL="1600200" indent="-228600" defTabSz="449263" eaLnBrk="0" hangingPunct="0">
              <a:defRPr>
                <a:solidFill>
                  <a:schemeClr val="tx1"/>
                </a:solidFill>
                <a:latin typeface="Arial" panose="020B0604020202020204" pitchFamily="34" charset="0"/>
              </a:defRPr>
            </a:lvl4pPr>
            <a:lvl5pPr marL="2057400" indent="-228600" defTabSz="449263" eaLnBrk="0" hangingPunct="0">
              <a:defRPr>
                <a:solidFill>
                  <a:schemeClr val="tx1"/>
                </a:solidFill>
                <a:latin typeface="Arial" panose="020B0604020202020204" pitchFamily="34" charset="0"/>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defRPr>
            </a:lvl9pPr>
          </a:lstStyle>
          <a:p>
            <a:pPr>
              <a:lnSpc>
                <a:spcPct val="86000"/>
              </a:lnSpc>
              <a:spcBef>
                <a:spcPct val="50000"/>
              </a:spcBef>
              <a:buClr>
                <a:srgbClr val="000000"/>
              </a:buClr>
              <a:buSzPct val="100000"/>
              <a:buFont typeface="Times New Roman" panose="02020603050405020304" pitchFamily="18" charset="0"/>
              <a:buNone/>
            </a:pPr>
            <a:r>
              <a:rPr lang="de-DE" altLang="de-DE" sz="2000" b="1" dirty="0"/>
              <a:t>BOS-Sicherheitskarte MRT (S/E abgesetzt vom Bedienteil)</a:t>
            </a:r>
          </a:p>
        </p:txBody>
      </p:sp>
      <p:sp>
        <p:nvSpPr>
          <p:cNvPr id="59398" name="Text Box 13"/>
          <p:cNvSpPr txBox="1">
            <a:spLocks noChangeArrowheads="1"/>
          </p:cNvSpPr>
          <p:nvPr/>
        </p:nvSpPr>
        <p:spPr bwMode="auto">
          <a:xfrm>
            <a:off x="0" y="646113"/>
            <a:ext cx="9144000" cy="385684"/>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defTabSz="449263" eaLnBrk="0" hangingPunct="0">
              <a:defRPr>
                <a:solidFill>
                  <a:schemeClr val="tx1"/>
                </a:solidFill>
                <a:latin typeface="Arial" panose="020B0604020202020204" pitchFamily="34" charset="0"/>
              </a:defRPr>
            </a:lvl1pPr>
            <a:lvl2pPr marL="742950" indent="-285750" defTabSz="449263" eaLnBrk="0" hangingPunct="0">
              <a:defRPr>
                <a:solidFill>
                  <a:schemeClr val="tx1"/>
                </a:solidFill>
                <a:latin typeface="Arial" panose="020B0604020202020204" pitchFamily="34" charset="0"/>
              </a:defRPr>
            </a:lvl2pPr>
            <a:lvl3pPr marL="1143000" indent="-228600" defTabSz="449263" eaLnBrk="0" hangingPunct="0">
              <a:defRPr>
                <a:solidFill>
                  <a:schemeClr val="tx1"/>
                </a:solidFill>
                <a:latin typeface="Arial" panose="020B0604020202020204" pitchFamily="34" charset="0"/>
              </a:defRPr>
            </a:lvl3pPr>
            <a:lvl4pPr marL="1600200" indent="-228600" defTabSz="449263" eaLnBrk="0" hangingPunct="0">
              <a:defRPr>
                <a:solidFill>
                  <a:schemeClr val="tx1"/>
                </a:solidFill>
                <a:latin typeface="Arial" panose="020B0604020202020204" pitchFamily="34" charset="0"/>
              </a:defRPr>
            </a:lvl4pPr>
            <a:lvl5pPr marL="2057400" indent="-228600" defTabSz="449263" eaLnBrk="0" hangingPunct="0">
              <a:defRPr>
                <a:solidFill>
                  <a:schemeClr val="tx1"/>
                </a:solidFill>
                <a:latin typeface="Arial" panose="020B0604020202020204" pitchFamily="34" charset="0"/>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defRPr>
            </a:lvl9pPr>
          </a:lstStyle>
          <a:p>
            <a:pPr algn="ctr">
              <a:lnSpc>
                <a:spcPct val="86000"/>
              </a:lnSpc>
              <a:spcBef>
                <a:spcPct val="50000"/>
              </a:spcBef>
              <a:buClr>
                <a:srgbClr val="000000"/>
              </a:buClr>
              <a:buSzPct val="100000"/>
              <a:buFont typeface="Times New Roman" panose="02020603050405020304" pitchFamily="18" charset="0"/>
              <a:buNone/>
            </a:pPr>
            <a:r>
              <a:rPr lang="de-DE" altLang="de-DE" sz="2200" b="1" u="sng" dirty="0"/>
              <a:t>Verwendung der BOS-Sicherheitskarte</a:t>
            </a:r>
          </a:p>
        </p:txBody>
      </p:sp>
      <p:pic>
        <p:nvPicPr>
          <p:cNvPr id="7" name="Grafik 6">
            <a:extLst>
              <a:ext uri="{FF2B5EF4-FFF2-40B4-BE49-F238E27FC236}">
                <a16:creationId xmlns:a16="http://schemas.microsoft.com/office/drawing/2014/main" id="{9F30048A-5FA5-411E-B58F-9BB4B4A5C380}"/>
              </a:ext>
            </a:extLst>
          </p:cNvPr>
          <p:cNvPicPr>
            <a:picLocks noChangeAspect="1"/>
          </p:cNvPicPr>
          <p:nvPr/>
        </p:nvPicPr>
        <p:blipFill>
          <a:blip r:embed="rId3"/>
          <a:stretch>
            <a:fillRect/>
          </a:stretch>
        </p:blipFill>
        <p:spPr>
          <a:xfrm>
            <a:off x="1239045" y="3860800"/>
            <a:ext cx="1143000" cy="721519"/>
          </a:xfrm>
          <a:prstGeom prst="rect">
            <a:avLst/>
          </a:prstGeom>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 Box 2"/>
          <p:cNvSpPr txBox="1">
            <a:spLocks noChangeArrowheads="1"/>
          </p:cNvSpPr>
          <p:nvPr/>
        </p:nvSpPr>
        <p:spPr bwMode="auto">
          <a:xfrm>
            <a:off x="468313" y="2835276"/>
            <a:ext cx="7513162" cy="261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r>
              <a:rPr lang="de-DE" altLang="de-DE" sz="2000" b="1" dirty="0">
                <a:sym typeface="Symbol" panose="05050102010706020507" pitchFamily="18" charset="2"/>
              </a:rPr>
              <a:t>Auf der BOS–Sicherheitskarte sind folgende Informationen hinterlegt:</a:t>
            </a:r>
          </a:p>
          <a:p>
            <a:pPr>
              <a:defRPr/>
            </a:pPr>
            <a:endParaRPr lang="de-DE" altLang="de-DE" sz="2000" b="1" dirty="0">
              <a:sym typeface="Symbol" panose="05050102010706020507" pitchFamily="18" charset="2"/>
            </a:endParaRPr>
          </a:p>
          <a:p>
            <a:pPr marL="342900" indent="-342900">
              <a:buFont typeface="Wingdings" panose="05000000000000000000" pitchFamily="2" charset="2"/>
              <a:buChar char="§"/>
              <a:defRPr/>
            </a:pPr>
            <a:r>
              <a:rPr lang="de-DE" altLang="de-DE" sz="2000" dirty="0">
                <a:sym typeface="Symbol" panose="05050102010706020507" pitchFamily="18" charset="2"/>
              </a:rPr>
              <a:t>Netzzugangsdaten </a:t>
            </a:r>
          </a:p>
          <a:p>
            <a:pPr marL="342900" indent="-342900">
              <a:spcBef>
                <a:spcPct val="50000"/>
              </a:spcBef>
              <a:buFont typeface="Wingdings" panose="05000000000000000000" pitchFamily="2" charset="2"/>
              <a:buChar char="§"/>
              <a:defRPr/>
            </a:pPr>
            <a:r>
              <a:rPr lang="de-DE" altLang="de-DE" sz="2000" dirty="0">
                <a:sym typeface="Symbol" panose="05050102010706020507" pitchFamily="18" charset="2"/>
              </a:rPr>
              <a:t>operativ taktische Adresse</a:t>
            </a:r>
          </a:p>
          <a:p>
            <a:pPr marL="342900" indent="-342900">
              <a:spcBef>
                <a:spcPct val="50000"/>
              </a:spcBef>
              <a:buFont typeface="Wingdings" panose="05000000000000000000" pitchFamily="2" charset="2"/>
              <a:buChar char="§"/>
              <a:defRPr/>
            </a:pPr>
            <a:r>
              <a:rPr lang="de-DE" altLang="de-DE" sz="2000" dirty="0" err="1">
                <a:sym typeface="Symbol" panose="05050102010706020507" pitchFamily="18" charset="2"/>
              </a:rPr>
              <a:t>Kryptozertifikat</a:t>
            </a:r>
            <a:r>
              <a:rPr lang="de-DE" altLang="de-DE" sz="2000" dirty="0">
                <a:sym typeface="Symbol" panose="05050102010706020507" pitchFamily="18" charset="2"/>
              </a:rPr>
              <a:t> und </a:t>
            </a:r>
            <a:r>
              <a:rPr lang="de-DE" altLang="de-DE" sz="2000" dirty="0" err="1">
                <a:sym typeface="Symbol" panose="05050102010706020507" pitchFamily="18" charset="2"/>
              </a:rPr>
              <a:t>Kryptoschlüssel</a:t>
            </a:r>
            <a:endParaRPr lang="de-DE" altLang="de-DE" sz="2000" dirty="0">
              <a:sym typeface="Symbol" panose="05050102010706020507" pitchFamily="18" charset="2"/>
            </a:endParaRPr>
          </a:p>
          <a:p>
            <a:pPr marL="342900" indent="-342900">
              <a:spcBef>
                <a:spcPct val="50000"/>
              </a:spcBef>
              <a:buFont typeface="Wingdings" panose="05000000000000000000" pitchFamily="2" charset="2"/>
              <a:buChar char="§"/>
              <a:defRPr/>
            </a:pPr>
            <a:r>
              <a:rPr lang="de-DE" altLang="de-DE" sz="2000" dirty="0">
                <a:sym typeface="Symbol" panose="05050102010706020507" pitchFamily="18" charset="2"/>
              </a:rPr>
              <a:t>Berechtigungen</a:t>
            </a:r>
          </a:p>
        </p:txBody>
      </p:sp>
      <p:sp>
        <p:nvSpPr>
          <p:cNvPr id="69635" name="Text Box 9"/>
          <p:cNvSpPr txBox="1">
            <a:spLocks noChangeArrowheads="1"/>
          </p:cNvSpPr>
          <p:nvPr/>
        </p:nvSpPr>
        <p:spPr bwMode="auto">
          <a:xfrm>
            <a:off x="0" y="646113"/>
            <a:ext cx="9144000" cy="385762"/>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defTabSz="449263">
              <a:defRPr>
                <a:solidFill>
                  <a:schemeClr val="tx1"/>
                </a:solidFill>
                <a:latin typeface="Arial" panose="020B0604020202020204" pitchFamily="34" charset="0"/>
              </a:defRPr>
            </a:lvl1pPr>
            <a:lvl2pPr marL="742950" indent="-285750" defTabSz="449263">
              <a:defRPr>
                <a:solidFill>
                  <a:schemeClr val="tx1"/>
                </a:solidFill>
                <a:latin typeface="Arial" panose="020B0604020202020204" pitchFamily="34" charset="0"/>
              </a:defRPr>
            </a:lvl2pPr>
            <a:lvl3pPr marL="1143000" indent="-228600" defTabSz="449263">
              <a:defRPr>
                <a:solidFill>
                  <a:schemeClr val="tx1"/>
                </a:solidFill>
                <a:latin typeface="Arial" panose="020B0604020202020204" pitchFamily="34" charset="0"/>
              </a:defRPr>
            </a:lvl3pPr>
            <a:lvl4pPr marL="1600200" indent="-228600" defTabSz="449263">
              <a:defRPr>
                <a:solidFill>
                  <a:schemeClr val="tx1"/>
                </a:solidFill>
                <a:latin typeface="Arial" panose="020B0604020202020204" pitchFamily="34" charset="0"/>
              </a:defRPr>
            </a:lvl4pPr>
            <a:lvl5pPr marL="2057400" indent="-228600" defTabSz="449263">
              <a:defRPr>
                <a:solidFill>
                  <a:schemeClr val="tx1"/>
                </a:solidFill>
                <a:latin typeface="Arial" panose="020B0604020202020204" pitchFamily="34" charset="0"/>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defRPr>
            </a:lvl9pPr>
          </a:lstStyle>
          <a:p>
            <a:pPr algn="ctr">
              <a:lnSpc>
                <a:spcPct val="86000"/>
              </a:lnSpc>
              <a:spcBef>
                <a:spcPct val="50000"/>
              </a:spcBef>
              <a:buClr>
                <a:srgbClr val="000000"/>
              </a:buClr>
              <a:buSzPct val="100000"/>
              <a:buFont typeface="Times New Roman" panose="02020603050405020304" pitchFamily="18" charset="0"/>
              <a:buNone/>
            </a:pPr>
            <a:r>
              <a:rPr lang="de-DE" altLang="de-DE" sz="2200" b="1" u="sng" dirty="0"/>
              <a:t>Verwendung der BOS-Sicherheitskarte</a:t>
            </a:r>
          </a:p>
        </p:txBody>
      </p:sp>
      <p:sp>
        <p:nvSpPr>
          <p:cNvPr id="30730" name="Text Box 10"/>
          <p:cNvSpPr txBox="1">
            <a:spLocks noChangeArrowheads="1"/>
          </p:cNvSpPr>
          <p:nvPr/>
        </p:nvSpPr>
        <p:spPr bwMode="auto">
          <a:xfrm>
            <a:off x="468313" y="1471613"/>
            <a:ext cx="8305800" cy="923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de-DE" altLang="de-DE" sz="2000" b="1" dirty="0">
                <a:sym typeface="Symbol" panose="05050102010706020507" pitchFamily="18" charset="2"/>
              </a:rPr>
              <a:t>Um einen hohen Sicherheitsstandard zu erreichen, ist die Inbetriebnahme des Endgerätes nur mit der BOS–Sicherheitskarte möglich</a:t>
            </a:r>
            <a:endParaRPr lang="de-DE" altLang="de-DE" sz="2000" dirty="0">
              <a:sym typeface="Symbol" panose="05050102010706020507" pitchFamily="18" charset="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withEffect">
                                  <p:stCondLst>
                                    <p:cond delay="0"/>
                                  </p:stCondLst>
                                  <p:childTnLst>
                                    <p:set>
                                      <p:cBhvr>
                                        <p:cTn id="6" dur="1" fill="hold">
                                          <p:stCondLst>
                                            <p:cond delay="0"/>
                                          </p:stCondLst>
                                        </p:cTn>
                                        <p:tgtEl>
                                          <p:spTgt spid="30730"/>
                                        </p:tgtEl>
                                        <p:attrNameLst>
                                          <p:attrName>style.visibility</p:attrName>
                                        </p:attrNameLst>
                                      </p:cBhvr>
                                      <p:to>
                                        <p:strVal val="visible"/>
                                      </p:to>
                                    </p:set>
                                    <p:animEffect transition="in" filter="blinds(horizontal)">
                                      <p:cBhvr>
                                        <p:cTn id="7" dur="500"/>
                                        <p:tgtEl>
                                          <p:spTgt spid="3073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0722"/>
                                        </p:tgtEl>
                                        <p:attrNameLst>
                                          <p:attrName>style.visibility</p:attrName>
                                        </p:attrNameLst>
                                      </p:cBhvr>
                                      <p:to>
                                        <p:strVal val="visible"/>
                                      </p:to>
                                    </p:set>
                                    <p:animEffect transition="in" filter="blinds(horizontal)">
                                      <p:cBhvr>
                                        <p:cTn id="12" dur="500"/>
                                        <p:tgtEl>
                                          <p:spTgt spid="307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2" grpId="0" autoUpdateAnimBg="0"/>
      <p:bldP spid="30730" grpId="0" autoUpdateAnimBg="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Text Box 2"/>
          <p:cNvSpPr txBox="1">
            <a:spLocks noChangeArrowheads="1"/>
          </p:cNvSpPr>
          <p:nvPr/>
        </p:nvSpPr>
        <p:spPr bwMode="auto">
          <a:xfrm>
            <a:off x="323528" y="2276872"/>
            <a:ext cx="7488238" cy="29238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buFont typeface="Arial" panose="020B0604020202020204" pitchFamily="34" charset="0"/>
              <a:buChar char="•"/>
            </a:pPr>
            <a:r>
              <a:rPr lang="de-DE" altLang="de-DE" sz="2000" dirty="0">
                <a:sym typeface="Symbol" panose="05050102010706020507" pitchFamily="18" charset="2"/>
              </a:rPr>
              <a:t>Der Verlust der Karte ist sofort der Autorisierten Stelle Digitalfunk Niedersachsen zu melden</a:t>
            </a:r>
          </a:p>
          <a:p>
            <a:pPr>
              <a:spcBef>
                <a:spcPct val="50000"/>
              </a:spcBef>
              <a:buFont typeface="Arial" panose="020B0604020202020204" pitchFamily="34" charset="0"/>
              <a:buChar char="•"/>
            </a:pPr>
            <a:r>
              <a:rPr lang="de-DE" altLang="de-DE" sz="2000" dirty="0">
                <a:sym typeface="Symbol" panose="05050102010706020507" pitchFamily="18" charset="2"/>
              </a:rPr>
              <a:t>Häufiger Kartenwechsel führt zum vorzeitigen Verschleiß</a:t>
            </a:r>
          </a:p>
          <a:p>
            <a:pPr>
              <a:spcBef>
                <a:spcPct val="50000"/>
              </a:spcBef>
              <a:buFont typeface="Arial" panose="020B0604020202020204" pitchFamily="34" charset="0"/>
              <a:buChar char="•"/>
            </a:pPr>
            <a:r>
              <a:rPr lang="de-DE" altLang="de-DE" sz="2000" dirty="0">
                <a:sym typeface="Symbol" panose="05050102010706020507" pitchFamily="18" charset="2"/>
              </a:rPr>
              <a:t>Endgeräte sind ohne oder mit einer temporär gesperrten BOS-Sicherheitskarte dem autorisierten Service zu übergeben</a:t>
            </a:r>
          </a:p>
          <a:p>
            <a:pPr>
              <a:spcBef>
                <a:spcPct val="50000"/>
              </a:spcBef>
              <a:buFont typeface="Arial" panose="020B0604020202020204" pitchFamily="34" charset="0"/>
              <a:buChar char="•"/>
            </a:pPr>
            <a:r>
              <a:rPr lang="de-DE" altLang="de-DE" sz="2000" dirty="0">
                <a:sym typeface="Symbol" panose="05050102010706020507" pitchFamily="18" charset="2"/>
              </a:rPr>
              <a:t>Detaillierte Informationen dazu unter </a:t>
            </a:r>
            <a:r>
              <a:rPr lang="de-DE" altLang="de-DE" sz="2000" dirty="0">
                <a:sym typeface="Symbol" panose="05050102010706020507" pitchFamily="18" charset="2"/>
                <a:hlinkClick r:id="rId3"/>
              </a:rPr>
              <a:t>https://www.digitalfunk.niedersachsen.de/index.php/digitalfunk-fuer-den-nutzer/bsi-sicherheitskarten</a:t>
            </a:r>
            <a:endParaRPr lang="de-DE" altLang="de-DE" sz="2000" dirty="0">
              <a:sym typeface="Symbol" panose="05050102010706020507" pitchFamily="18" charset="2"/>
            </a:endParaRPr>
          </a:p>
        </p:txBody>
      </p:sp>
      <p:sp>
        <p:nvSpPr>
          <p:cNvPr id="71683" name="Text Box 3"/>
          <p:cNvSpPr txBox="1">
            <a:spLocks noChangeArrowheads="1"/>
          </p:cNvSpPr>
          <p:nvPr/>
        </p:nvSpPr>
        <p:spPr bwMode="auto">
          <a:xfrm>
            <a:off x="0" y="646113"/>
            <a:ext cx="9144000" cy="385762"/>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defTabSz="449263">
              <a:defRPr>
                <a:solidFill>
                  <a:schemeClr val="tx1"/>
                </a:solidFill>
                <a:latin typeface="Arial" panose="020B0604020202020204" pitchFamily="34" charset="0"/>
              </a:defRPr>
            </a:lvl1pPr>
            <a:lvl2pPr marL="742950" indent="-285750" defTabSz="449263">
              <a:defRPr>
                <a:solidFill>
                  <a:schemeClr val="tx1"/>
                </a:solidFill>
                <a:latin typeface="Arial" panose="020B0604020202020204" pitchFamily="34" charset="0"/>
              </a:defRPr>
            </a:lvl2pPr>
            <a:lvl3pPr marL="1143000" indent="-228600" defTabSz="449263">
              <a:defRPr>
                <a:solidFill>
                  <a:schemeClr val="tx1"/>
                </a:solidFill>
                <a:latin typeface="Arial" panose="020B0604020202020204" pitchFamily="34" charset="0"/>
              </a:defRPr>
            </a:lvl3pPr>
            <a:lvl4pPr marL="1600200" indent="-228600" defTabSz="449263">
              <a:defRPr>
                <a:solidFill>
                  <a:schemeClr val="tx1"/>
                </a:solidFill>
                <a:latin typeface="Arial" panose="020B0604020202020204" pitchFamily="34" charset="0"/>
              </a:defRPr>
            </a:lvl4pPr>
            <a:lvl5pPr marL="2057400" indent="-228600" defTabSz="449263">
              <a:defRPr>
                <a:solidFill>
                  <a:schemeClr val="tx1"/>
                </a:solidFill>
                <a:latin typeface="Arial" panose="020B0604020202020204" pitchFamily="34" charset="0"/>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defRPr>
            </a:lvl9pPr>
          </a:lstStyle>
          <a:p>
            <a:pPr algn="ctr">
              <a:lnSpc>
                <a:spcPct val="86000"/>
              </a:lnSpc>
              <a:spcBef>
                <a:spcPct val="50000"/>
              </a:spcBef>
              <a:buClr>
                <a:srgbClr val="000000"/>
              </a:buClr>
              <a:buSzPct val="100000"/>
              <a:buFont typeface="Times New Roman" panose="02020603050405020304" pitchFamily="18" charset="0"/>
              <a:buNone/>
            </a:pPr>
            <a:r>
              <a:rPr lang="de-DE" altLang="de-DE" sz="2200" b="1" u="sng" dirty="0"/>
              <a:t>Verwendung der BOS-Sicherheitskarte</a:t>
            </a:r>
          </a:p>
        </p:txBody>
      </p:sp>
      <p:sp>
        <p:nvSpPr>
          <p:cNvPr id="128004" name="Text Box 4"/>
          <p:cNvSpPr txBox="1">
            <a:spLocks noChangeArrowheads="1"/>
          </p:cNvSpPr>
          <p:nvPr/>
        </p:nvSpPr>
        <p:spPr bwMode="auto">
          <a:xfrm>
            <a:off x="468313" y="1781175"/>
            <a:ext cx="8305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de-DE" altLang="de-DE" sz="2000" b="1" dirty="0">
                <a:sym typeface="Symbol" panose="05050102010706020507" pitchFamily="18" charset="2"/>
              </a:rPr>
              <a:t>Weitere Informationen zur BOS–Sicherheitskarte:</a:t>
            </a:r>
            <a:endParaRPr lang="de-DE" altLang="de-DE" sz="2000" dirty="0">
              <a:sym typeface="Symbol" panose="05050102010706020507" pitchFamily="18" charset="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withEffect">
                                  <p:stCondLst>
                                    <p:cond delay="0"/>
                                  </p:stCondLst>
                                  <p:childTnLst>
                                    <p:set>
                                      <p:cBhvr>
                                        <p:cTn id="6" dur="1" fill="hold">
                                          <p:stCondLst>
                                            <p:cond delay="0"/>
                                          </p:stCondLst>
                                        </p:cTn>
                                        <p:tgtEl>
                                          <p:spTgt spid="128004"/>
                                        </p:tgtEl>
                                        <p:attrNameLst>
                                          <p:attrName>style.visibility</p:attrName>
                                        </p:attrNameLst>
                                      </p:cBhvr>
                                      <p:to>
                                        <p:strVal val="visible"/>
                                      </p:to>
                                    </p:set>
                                    <p:animEffect transition="in" filter="blinds(horizontal)">
                                      <p:cBhvr>
                                        <p:cTn id="7" dur="500"/>
                                        <p:tgtEl>
                                          <p:spTgt spid="12800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28002"/>
                                        </p:tgtEl>
                                        <p:attrNameLst>
                                          <p:attrName>style.visibility</p:attrName>
                                        </p:attrNameLst>
                                      </p:cBhvr>
                                      <p:to>
                                        <p:strVal val="visible"/>
                                      </p:to>
                                    </p:set>
                                    <p:animEffect transition="in" filter="blinds(horizontal)">
                                      <p:cBhvr>
                                        <p:cTn id="12" dur="500"/>
                                        <p:tgtEl>
                                          <p:spTgt spid="1280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8002" grpId="0" autoUpdateAnimBg="0"/>
      <p:bldP spid="128004" grpId="0" autoUpdateAnimBg="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7" name="Text Box 3"/>
          <p:cNvSpPr txBox="1">
            <a:spLocks noChangeArrowheads="1"/>
          </p:cNvSpPr>
          <p:nvPr/>
        </p:nvSpPr>
        <p:spPr bwMode="auto">
          <a:xfrm>
            <a:off x="539552" y="1510196"/>
            <a:ext cx="7258050" cy="354013"/>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defTabSz="449263" eaLnBrk="0" hangingPunct="0">
              <a:defRPr>
                <a:solidFill>
                  <a:schemeClr val="tx1"/>
                </a:solidFill>
                <a:latin typeface="Arial" panose="020B0604020202020204" pitchFamily="34" charset="0"/>
              </a:defRPr>
            </a:lvl1pPr>
            <a:lvl2pPr marL="742950" indent="-285750" defTabSz="449263" eaLnBrk="0" hangingPunct="0">
              <a:defRPr>
                <a:solidFill>
                  <a:schemeClr val="tx1"/>
                </a:solidFill>
                <a:latin typeface="Arial" panose="020B0604020202020204" pitchFamily="34" charset="0"/>
              </a:defRPr>
            </a:lvl2pPr>
            <a:lvl3pPr marL="1143000" indent="-228600" defTabSz="449263" eaLnBrk="0" hangingPunct="0">
              <a:defRPr>
                <a:solidFill>
                  <a:schemeClr val="tx1"/>
                </a:solidFill>
                <a:latin typeface="Arial" panose="020B0604020202020204" pitchFamily="34" charset="0"/>
              </a:defRPr>
            </a:lvl3pPr>
            <a:lvl4pPr marL="1600200" indent="-228600" defTabSz="449263" eaLnBrk="0" hangingPunct="0">
              <a:defRPr>
                <a:solidFill>
                  <a:schemeClr val="tx1"/>
                </a:solidFill>
                <a:latin typeface="Arial" panose="020B0604020202020204" pitchFamily="34" charset="0"/>
              </a:defRPr>
            </a:lvl4pPr>
            <a:lvl5pPr marL="2057400" indent="-228600" defTabSz="449263" eaLnBrk="0" hangingPunct="0">
              <a:defRPr>
                <a:solidFill>
                  <a:schemeClr val="tx1"/>
                </a:solidFill>
                <a:latin typeface="Arial" panose="020B0604020202020204" pitchFamily="34" charset="0"/>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defRPr>
            </a:lvl9pPr>
          </a:lstStyle>
          <a:p>
            <a:pPr>
              <a:lnSpc>
                <a:spcPct val="86000"/>
              </a:lnSpc>
              <a:spcBef>
                <a:spcPct val="50000"/>
              </a:spcBef>
              <a:buClr>
                <a:srgbClr val="000000"/>
              </a:buClr>
              <a:buSzPct val="100000"/>
              <a:buFont typeface="Times New Roman" panose="02020603050405020304" pitchFamily="18" charset="0"/>
              <a:buNone/>
            </a:pPr>
            <a:r>
              <a:rPr lang="de-DE" altLang="de-DE" sz="2000" b="1" dirty="0"/>
              <a:t>Der Akku</a:t>
            </a:r>
          </a:p>
        </p:txBody>
      </p:sp>
      <p:sp>
        <p:nvSpPr>
          <p:cNvPr id="60421" name="Text Box 5"/>
          <p:cNvSpPr txBox="1">
            <a:spLocks noChangeArrowheads="1"/>
          </p:cNvSpPr>
          <p:nvPr/>
        </p:nvSpPr>
        <p:spPr bwMode="auto">
          <a:xfrm>
            <a:off x="539552" y="2348880"/>
            <a:ext cx="4524375" cy="224895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marL="457200" indent="-457200" defTabSz="449263" eaLnBrk="0" hangingPunct="0">
              <a:defRPr>
                <a:solidFill>
                  <a:schemeClr val="tx1"/>
                </a:solidFill>
                <a:latin typeface="Arial" panose="020B0604020202020204" pitchFamily="34" charset="0"/>
              </a:defRPr>
            </a:lvl1pPr>
            <a:lvl2pPr marL="742950" indent="-285750" defTabSz="449263" eaLnBrk="0" hangingPunct="0">
              <a:defRPr>
                <a:solidFill>
                  <a:schemeClr val="tx1"/>
                </a:solidFill>
                <a:latin typeface="Arial" panose="020B0604020202020204" pitchFamily="34" charset="0"/>
              </a:defRPr>
            </a:lvl2pPr>
            <a:lvl3pPr marL="1143000" indent="-228600" defTabSz="449263" eaLnBrk="0" hangingPunct="0">
              <a:defRPr>
                <a:solidFill>
                  <a:schemeClr val="tx1"/>
                </a:solidFill>
                <a:latin typeface="Arial" panose="020B0604020202020204" pitchFamily="34" charset="0"/>
              </a:defRPr>
            </a:lvl3pPr>
            <a:lvl4pPr marL="1600200" indent="-228600" defTabSz="449263" eaLnBrk="0" hangingPunct="0">
              <a:defRPr>
                <a:solidFill>
                  <a:schemeClr val="tx1"/>
                </a:solidFill>
                <a:latin typeface="Arial" panose="020B0604020202020204" pitchFamily="34" charset="0"/>
              </a:defRPr>
            </a:lvl4pPr>
            <a:lvl5pPr marL="2057400" indent="-228600" defTabSz="449263" eaLnBrk="0" hangingPunct="0">
              <a:defRPr>
                <a:solidFill>
                  <a:schemeClr val="tx1"/>
                </a:solidFill>
                <a:latin typeface="Arial" panose="020B0604020202020204" pitchFamily="34" charset="0"/>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buClr>
                <a:srgbClr val="000000"/>
              </a:buClr>
              <a:buSzPct val="100000"/>
            </a:pPr>
            <a:r>
              <a:rPr lang="de-DE" altLang="de-DE" sz="2000" dirty="0"/>
              <a:t>Lithium-Ionen-Akku</a:t>
            </a:r>
          </a:p>
          <a:p>
            <a:pPr>
              <a:spcBef>
                <a:spcPct val="50000"/>
              </a:spcBef>
              <a:buClr>
                <a:srgbClr val="000000"/>
              </a:buClr>
              <a:buSzPct val="100000"/>
              <a:buFont typeface="Arial" panose="020B0604020202020204" pitchFamily="34" charset="0"/>
              <a:buChar char="•"/>
            </a:pPr>
            <a:r>
              <a:rPr lang="de-DE" altLang="de-DE" sz="2000" dirty="0"/>
              <a:t>geringer Memoryeffekt</a:t>
            </a:r>
          </a:p>
          <a:p>
            <a:pPr>
              <a:spcBef>
                <a:spcPct val="50000"/>
              </a:spcBef>
              <a:buClr>
                <a:srgbClr val="000000"/>
              </a:buClr>
              <a:buSzPct val="100000"/>
              <a:buFont typeface="Arial" panose="020B0604020202020204" pitchFamily="34" charset="0"/>
              <a:buChar char="•"/>
            </a:pPr>
            <a:r>
              <a:rPr lang="de-DE" altLang="de-DE" sz="2000" dirty="0"/>
              <a:t>geringe Selbstentladung</a:t>
            </a:r>
          </a:p>
          <a:p>
            <a:pPr>
              <a:spcBef>
                <a:spcPct val="50000"/>
              </a:spcBef>
              <a:buClr>
                <a:srgbClr val="000000"/>
              </a:buClr>
              <a:buSzPct val="100000"/>
              <a:buFont typeface="Arial" panose="020B0604020202020204" pitchFamily="34" charset="0"/>
              <a:buChar char="•"/>
            </a:pPr>
            <a:r>
              <a:rPr lang="de-DE" altLang="de-DE" sz="2000" dirty="0"/>
              <a:t>Temperaturbereich ca. 0°C – 60°C</a:t>
            </a:r>
          </a:p>
          <a:p>
            <a:pPr>
              <a:spcBef>
                <a:spcPct val="50000"/>
              </a:spcBef>
              <a:buClr>
                <a:srgbClr val="000000"/>
              </a:buClr>
              <a:buSzPct val="100000"/>
            </a:pPr>
            <a:endParaRPr lang="de-DE" altLang="de-DE" sz="2000" dirty="0"/>
          </a:p>
        </p:txBody>
      </p:sp>
      <p:sp>
        <p:nvSpPr>
          <p:cNvPr id="62469" name="Text Box 6"/>
          <p:cNvSpPr txBox="1">
            <a:spLocks noChangeArrowheads="1"/>
          </p:cNvSpPr>
          <p:nvPr/>
        </p:nvSpPr>
        <p:spPr bwMode="auto">
          <a:xfrm>
            <a:off x="0" y="364091"/>
            <a:ext cx="9144000" cy="379412"/>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defTabSz="449263" eaLnBrk="0" hangingPunct="0">
              <a:defRPr>
                <a:solidFill>
                  <a:schemeClr val="tx1"/>
                </a:solidFill>
                <a:latin typeface="Arial" panose="020B0604020202020204" pitchFamily="34" charset="0"/>
              </a:defRPr>
            </a:lvl1pPr>
            <a:lvl2pPr marL="742950" indent="-285750" defTabSz="449263" eaLnBrk="0" hangingPunct="0">
              <a:defRPr>
                <a:solidFill>
                  <a:schemeClr val="tx1"/>
                </a:solidFill>
                <a:latin typeface="Arial" panose="020B0604020202020204" pitchFamily="34" charset="0"/>
              </a:defRPr>
            </a:lvl2pPr>
            <a:lvl3pPr marL="1143000" indent="-228600" defTabSz="449263" eaLnBrk="0" hangingPunct="0">
              <a:defRPr>
                <a:solidFill>
                  <a:schemeClr val="tx1"/>
                </a:solidFill>
                <a:latin typeface="Arial" panose="020B0604020202020204" pitchFamily="34" charset="0"/>
              </a:defRPr>
            </a:lvl3pPr>
            <a:lvl4pPr marL="1600200" indent="-228600" defTabSz="449263" eaLnBrk="0" hangingPunct="0">
              <a:defRPr>
                <a:solidFill>
                  <a:schemeClr val="tx1"/>
                </a:solidFill>
                <a:latin typeface="Arial" panose="020B0604020202020204" pitchFamily="34" charset="0"/>
              </a:defRPr>
            </a:lvl4pPr>
            <a:lvl5pPr marL="2057400" indent="-228600" defTabSz="449263" eaLnBrk="0" hangingPunct="0">
              <a:defRPr>
                <a:solidFill>
                  <a:schemeClr val="tx1"/>
                </a:solidFill>
                <a:latin typeface="Arial" panose="020B0604020202020204" pitchFamily="34" charset="0"/>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defRPr>
            </a:lvl9pPr>
          </a:lstStyle>
          <a:p>
            <a:pPr algn="ctr">
              <a:lnSpc>
                <a:spcPct val="86000"/>
              </a:lnSpc>
              <a:spcBef>
                <a:spcPct val="50000"/>
              </a:spcBef>
              <a:buClr>
                <a:srgbClr val="000000"/>
              </a:buClr>
              <a:buSzPct val="100000"/>
              <a:buFont typeface="Times New Roman" panose="02020603050405020304" pitchFamily="18" charset="0"/>
              <a:buNone/>
            </a:pPr>
            <a:r>
              <a:rPr lang="de-DE" altLang="de-DE" sz="2200" b="1" u="sng" dirty="0"/>
              <a:t>Gerätepflege</a:t>
            </a:r>
          </a:p>
        </p:txBody>
      </p:sp>
      <p:pic>
        <p:nvPicPr>
          <p:cNvPr id="5" name="Grafik 4">
            <a:extLst>
              <a:ext uri="{FF2B5EF4-FFF2-40B4-BE49-F238E27FC236}">
                <a16:creationId xmlns:a16="http://schemas.microsoft.com/office/drawing/2014/main" id="{3C3976EA-0ADE-4F90-B87B-CDED9D169E7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92080" y="1133355"/>
            <a:ext cx="3123644" cy="4680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0421">
                                            <p:txEl>
                                              <p:pRg st="0" end="0"/>
                                            </p:txEl>
                                          </p:spTgt>
                                        </p:tgtEl>
                                        <p:attrNameLst>
                                          <p:attrName>style.visibility</p:attrName>
                                        </p:attrNameLst>
                                      </p:cBhvr>
                                      <p:to>
                                        <p:strVal val="visible"/>
                                      </p:to>
                                    </p:set>
                                    <p:animEffect transition="in" filter="blinds(horizontal)">
                                      <p:cBhvr>
                                        <p:cTn id="7" dur="500"/>
                                        <p:tgtEl>
                                          <p:spTgt spid="60421">
                                            <p:txEl>
                                              <p:pRg st="0" end="0"/>
                                            </p:txEl>
                                          </p:spTgt>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60421">
                                            <p:txEl>
                                              <p:pRg st="1" end="1"/>
                                            </p:txEl>
                                          </p:spTgt>
                                        </p:tgtEl>
                                        <p:attrNameLst>
                                          <p:attrName>style.visibility</p:attrName>
                                        </p:attrNameLst>
                                      </p:cBhvr>
                                      <p:to>
                                        <p:strVal val="visible"/>
                                      </p:to>
                                    </p:set>
                                    <p:animEffect transition="in" filter="blinds(horizontal)">
                                      <p:cBhvr>
                                        <p:cTn id="10" dur="500"/>
                                        <p:tgtEl>
                                          <p:spTgt spid="60421">
                                            <p:txEl>
                                              <p:pRg st="1" end="1"/>
                                            </p:txEl>
                                          </p:spTgt>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60421">
                                            <p:txEl>
                                              <p:pRg st="2" end="2"/>
                                            </p:txEl>
                                          </p:spTgt>
                                        </p:tgtEl>
                                        <p:attrNameLst>
                                          <p:attrName>style.visibility</p:attrName>
                                        </p:attrNameLst>
                                      </p:cBhvr>
                                      <p:to>
                                        <p:strVal val="visible"/>
                                      </p:to>
                                    </p:set>
                                    <p:animEffect transition="in" filter="blinds(horizontal)">
                                      <p:cBhvr>
                                        <p:cTn id="13" dur="500"/>
                                        <p:tgtEl>
                                          <p:spTgt spid="60421">
                                            <p:txEl>
                                              <p:pRg st="2" end="2"/>
                                            </p:txEl>
                                          </p:spTgt>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60421">
                                            <p:txEl>
                                              <p:pRg st="3" end="3"/>
                                            </p:txEl>
                                          </p:spTgt>
                                        </p:tgtEl>
                                        <p:attrNameLst>
                                          <p:attrName>style.visibility</p:attrName>
                                        </p:attrNameLst>
                                      </p:cBhvr>
                                      <p:to>
                                        <p:strVal val="visible"/>
                                      </p:to>
                                    </p:set>
                                    <p:animEffect transition="in" filter="blinds(horizontal)">
                                      <p:cBhvr>
                                        <p:cTn id="16" dur="500"/>
                                        <p:tgtEl>
                                          <p:spTgt spid="6042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21"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Text Box 149"/>
          <p:cNvSpPr txBox="1">
            <a:spLocks noChangeArrowheads="1"/>
          </p:cNvSpPr>
          <p:nvPr/>
        </p:nvSpPr>
        <p:spPr bwMode="auto">
          <a:xfrm>
            <a:off x="-14547" y="1528335"/>
            <a:ext cx="9144000" cy="359202"/>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defTabSz="449263" eaLnBrk="0" hangingPunct="0">
              <a:defRPr>
                <a:solidFill>
                  <a:schemeClr val="tx1"/>
                </a:solidFill>
                <a:latin typeface="Arial" panose="020B0604020202020204" pitchFamily="34" charset="0"/>
              </a:defRPr>
            </a:lvl1pPr>
            <a:lvl2pPr marL="742950" indent="-285750" defTabSz="449263" eaLnBrk="0" hangingPunct="0">
              <a:defRPr>
                <a:solidFill>
                  <a:schemeClr val="tx1"/>
                </a:solidFill>
                <a:latin typeface="Arial" panose="020B0604020202020204" pitchFamily="34" charset="0"/>
              </a:defRPr>
            </a:lvl2pPr>
            <a:lvl3pPr marL="1143000" indent="-228600" defTabSz="449263" eaLnBrk="0" hangingPunct="0">
              <a:defRPr>
                <a:solidFill>
                  <a:schemeClr val="tx1"/>
                </a:solidFill>
                <a:latin typeface="Arial" panose="020B0604020202020204" pitchFamily="34" charset="0"/>
              </a:defRPr>
            </a:lvl3pPr>
            <a:lvl4pPr marL="1600200" indent="-228600" defTabSz="449263" eaLnBrk="0" hangingPunct="0">
              <a:defRPr>
                <a:solidFill>
                  <a:schemeClr val="tx1"/>
                </a:solidFill>
                <a:latin typeface="Arial" panose="020B0604020202020204" pitchFamily="34" charset="0"/>
              </a:defRPr>
            </a:lvl4pPr>
            <a:lvl5pPr marL="2057400" indent="-228600" defTabSz="449263" eaLnBrk="0" hangingPunct="0">
              <a:defRPr>
                <a:solidFill>
                  <a:schemeClr val="tx1"/>
                </a:solidFill>
                <a:latin typeface="Arial" panose="020B0604020202020204" pitchFamily="34" charset="0"/>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defRPr>
            </a:lvl9pPr>
          </a:lstStyle>
          <a:p>
            <a:pPr algn="ctr">
              <a:lnSpc>
                <a:spcPct val="86000"/>
              </a:lnSpc>
              <a:spcBef>
                <a:spcPct val="50000"/>
              </a:spcBef>
              <a:buClr>
                <a:srgbClr val="000000"/>
              </a:buClr>
              <a:buSzPct val="100000"/>
              <a:buFont typeface="Times New Roman" panose="02020603050405020304" pitchFamily="18" charset="0"/>
              <a:buNone/>
            </a:pPr>
            <a:r>
              <a:rPr lang="de-DE" altLang="de-DE" sz="2000" b="1" dirty="0"/>
              <a:t>Handfunkgerät MTP830 </a:t>
            </a:r>
            <a:r>
              <a:rPr lang="de-DE" altLang="de-DE" sz="2000" b="1" dirty="0" err="1"/>
              <a:t>FuG</a:t>
            </a:r>
            <a:r>
              <a:rPr lang="de-DE" altLang="de-DE" sz="2000" b="1" dirty="0"/>
              <a:t> </a:t>
            </a:r>
          </a:p>
        </p:txBody>
      </p:sp>
      <p:sp>
        <p:nvSpPr>
          <p:cNvPr id="31894" name="Text Box 150"/>
          <p:cNvSpPr txBox="1">
            <a:spLocks noChangeArrowheads="1"/>
          </p:cNvSpPr>
          <p:nvPr/>
        </p:nvSpPr>
        <p:spPr bwMode="auto">
          <a:xfrm>
            <a:off x="3347864" y="2636912"/>
            <a:ext cx="4678362" cy="161493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defTabSz="449263" eaLnBrk="0" hangingPunct="0">
              <a:defRPr>
                <a:solidFill>
                  <a:schemeClr val="tx1"/>
                </a:solidFill>
                <a:latin typeface="Arial" panose="020B0604020202020204" pitchFamily="34" charset="0"/>
              </a:defRPr>
            </a:lvl1pPr>
            <a:lvl2pPr marL="742950" indent="-285750" defTabSz="449263" eaLnBrk="0" hangingPunct="0">
              <a:defRPr>
                <a:solidFill>
                  <a:schemeClr val="tx1"/>
                </a:solidFill>
                <a:latin typeface="Arial" panose="020B0604020202020204" pitchFamily="34" charset="0"/>
              </a:defRPr>
            </a:lvl2pPr>
            <a:lvl3pPr marL="1143000" indent="-228600" defTabSz="449263" eaLnBrk="0" hangingPunct="0">
              <a:defRPr>
                <a:solidFill>
                  <a:schemeClr val="tx1"/>
                </a:solidFill>
                <a:latin typeface="Arial" panose="020B0604020202020204" pitchFamily="34" charset="0"/>
              </a:defRPr>
            </a:lvl3pPr>
            <a:lvl4pPr marL="1600200" indent="-228600" defTabSz="449263" eaLnBrk="0" hangingPunct="0">
              <a:defRPr>
                <a:solidFill>
                  <a:schemeClr val="tx1"/>
                </a:solidFill>
                <a:latin typeface="Arial" panose="020B0604020202020204" pitchFamily="34" charset="0"/>
              </a:defRPr>
            </a:lvl4pPr>
            <a:lvl5pPr marL="2057400" indent="-228600" defTabSz="449263" eaLnBrk="0" hangingPunct="0">
              <a:defRPr>
                <a:solidFill>
                  <a:schemeClr val="tx1"/>
                </a:solidFill>
                <a:latin typeface="Arial" panose="020B0604020202020204" pitchFamily="34" charset="0"/>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defRPr>
            </a:lvl9pPr>
          </a:lstStyle>
          <a:p>
            <a:pPr marL="342900" indent="-342900">
              <a:lnSpc>
                <a:spcPct val="86000"/>
              </a:lnSpc>
              <a:spcBef>
                <a:spcPct val="50000"/>
              </a:spcBef>
              <a:buClr>
                <a:srgbClr val="000000"/>
              </a:buClr>
              <a:buSzPct val="100000"/>
              <a:buFont typeface="Arial" panose="020B0604020202020204" pitchFamily="34" charset="0"/>
              <a:buChar char="•"/>
            </a:pPr>
            <a:r>
              <a:rPr lang="de-DE" altLang="de-DE" sz="2000" dirty="0"/>
              <a:t>großes Farbdisplay</a:t>
            </a:r>
          </a:p>
          <a:p>
            <a:pPr marL="342900" indent="-342900">
              <a:lnSpc>
                <a:spcPct val="86000"/>
              </a:lnSpc>
              <a:spcBef>
                <a:spcPct val="50000"/>
              </a:spcBef>
              <a:buClr>
                <a:srgbClr val="000000"/>
              </a:buClr>
              <a:buSzPct val="100000"/>
              <a:buFont typeface="Arial" panose="020B0604020202020204" pitchFamily="34" charset="0"/>
              <a:buChar char="•"/>
            </a:pPr>
            <a:r>
              <a:rPr lang="de-DE" altLang="de-DE" sz="2000" dirty="0"/>
              <a:t>integrierter GPS-Empfänger</a:t>
            </a:r>
          </a:p>
          <a:p>
            <a:pPr marL="342900" indent="-342900">
              <a:lnSpc>
                <a:spcPct val="86000"/>
              </a:lnSpc>
              <a:spcBef>
                <a:spcPct val="50000"/>
              </a:spcBef>
              <a:buClr>
                <a:srgbClr val="000000"/>
              </a:buClr>
              <a:buSzPct val="100000"/>
              <a:buFont typeface="Arial" panose="020B0604020202020204" pitchFamily="34" charset="0"/>
              <a:buChar char="•"/>
            </a:pPr>
            <a:r>
              <a:rPr lang="de-DE" altLang="de-DE" sz="2000" dirty="0"/>
              <a:t>1,8 Watt Sendeleistung</a:t>
            </a:r>
          </a:p>
          <a:p>
            <a:pPr marL="342900" indent="-342900">
              <a:lnSpc>
                <a:spcPct val="86000"/>
              </a:lnSpc>
              <a:spcBef>
                <a:spcPct val="50000"/>
              </a:spcBef>
              <a:buClr>
                <a:srgbClr val="000000"/>
              </a:buClr>
              <a:buSzPct val="100000"/>
              <a:buFont typeface="Arial" panose="020B0604020202020204" pitchFamily="34" charset="0"/>
              <a:buChar char="•"/>
            </a:pPr>
            <a:r>
              <a:rPr lang="de-DE" altLang="de-DE" sz="2000" dirty="0"/>
              <a:t>Schnittstelle für BSI-Sicherheitskarte</a:t>
            </a:r>
          </a:p>
        </p:txBody>
      </p:sp>
      <p:sp>
        <p:nvSpPr>
          <p:cNvPr id="16389" name="Text Box 155"/>
          <p:cNvSpPr txBox="1">
            <a:spLocks noChangeArrowheads="1"/>
          </p:cNvSpPr>
          <p:nvPr/>
        </p:nvSpPr>
        <p:spPr bwMode="auto">
          <a:xfrm>
            <a:off x="0" y="646113"/>
            <a:ext cx="9144000" cy="379412"/>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defTabSz="449263" eaLnBrk="0" hangingPunct="0">
              <a:defRPr>
                <a:solidFill>
                  <a:schemeClr val="tx1"/>
                </a:solidFill>
                <a:latin typeface="Arial" panose="020B0604020202020204" pitchFamily="34" charset="0"/>
              </a:defRPr>
            </a:lvl1pPr>
            <a:lvl2pPr marL="742950" indent="-285750" defTabSz="449263" eaLnBrk="0" hangingPunct="0">
              <a:defRPr>
                <a:solidFill>
                  <a:schemeClr val="tx1"/>
                </a:solidFill>
                <a:latin typeface="Arial" panose="020B0604020202020204" pitchFamily="34" charset="0"/>
              </a:defRPr>
            </a:lvl2pPr>
            <a:lvl3pPr marL="1143000" indent="-228600" defTabSz="449263" eaLnBrk="0" hangingPunct="0">
              <a:defRPr>
                <a:solidFill>
                  <a:schemeClr val="tx1"/>
                </a:solidFill>
                <a:latin typeface="Arial" panose="020B0604020202020204" pitchFamily="34" charset="0"/>
              </a:defRPr>
            </a:lvl3pPr>
            <a:lvl4pPr marL="1600200" indent="-228600" defTabSz="449263" eaLnBrk="0" hangingPunct="0">
              <a:defRPr>
                <a:solidFill>
                  <a:schemeClr val="tx1"/>
                </a:solidFill>
                <a:latin typeface="Arial" panose="020B0604020202020204" pitchFamily="34" charset="0"/>
              </a:defRPr>
            </a:lvl4pPr>
            <a:lvl5pPr marL="2057400" indent="-228600" defTabSz="449263" eaLnBrk="0" hangingPunct="0">
              <a:defRPr>
                <a:solidFill>
                  <a:schemeClr val="tx1"/>
                </a:solidFill>
                <a:latin typeface="Arial" panose="020B0604020202020204" pitchFamily="34" charset="0"/>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defRPr>
            </a:lvl9pPr>
          </a:lstStyle>
          <a:p>
            <a:pPr algn="ctr">
              <a:lnSpc>
                <a:spcPct val="86000"/>
              </a:lnSpc>
              <a:spcBef>
                <a:spcPct val="50000"/>
              </a:spcBef>
              <a:buClr>
                <a:srgbClr val="000000"/>
              </a:buClr>
              <a:buSzPct val="100000"/>
              <a:buFont typeface="Times New Roman" panose="02020603050405020304" pitchFamily="18" charset="0"/>
              <a:buNone/>
            </a:pPr>
            <a:r>
              <a:rPr lang="de-DE" altLang="de-DE" sz="2200" b="1" u="sng"/>
              <a:t>Funktionen des Endgerätes</a:t>
            </a:r>
          </a:p>
        </p:txBody>
      </p:sp>
      <p:pic>
        <p:nvPicPr>
          <p:cNvPr id="2" name="Grafik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5616" y="1124744"/>
            <a:ext cx="1473200" cy="5080000"/>
          </a:xfrm>
          <a:prstGeom prst="rect">
            <a:avLst/>
          </a:prstGeom>
        </p:spPr>
      </p:pic>
    </p:spTree>
    <p:extLst>
      <p:ext uri="{BB962C8B-B14F-4D97-AF65-F5344CB8AC3E}">
        <p14:creationId xmlns:p14="http://schemas.microsoft.com/office/powerpoint/2010/main" val="3595276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89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89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Grafik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9512" y="1196752"/>
            <a:ext cx="3263900" cy="4897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7" name="Text Box 149"/>
          <p:cNvSpPr txBox="1">
            <a:spLocks noChangeArrowheads="1"/>
          </p:cNvSpPr>
          <p:nvPr/>
        </p:nvSpPr>
        <p:spPr bwMode="auto">
          <a:xfrm>
            <a:off x="0" y="1562100"/>
            <a:ext cx="9144000" cy="354013"/>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defTabSz="449263" eaLnBrk="0" hangingPunct="0">
              <a:defRPr>
                <a:solidFill>
                  <a:schemeClr val="tx1"/>
                </a:solidFill>
                <a:latin typeface="Arial" panose="020B0604020202020204" pitchFamily="34" charset="0"/>
              </a:defRPr>
            </a:lvl1pPr>
            <a:lvl2pPr marL="742950" indent="-285750" defTabSz="449263" eaLnBrk="0" hangingPunct="0">
              <a:defRPr>
                <a:solidFill>
                  <a:schemeClr val="tx1"/>
                </a:solidFill>
                <a:latin typeface="Arial" panose="020B0604020202020204" pitchFamily="34" charset="0"/>
              </a:defRPr>
            </a:lvl2pPr>
            <a:lvl3pPr marL="1143000" indent="-228600" defTabSz="449263" eaLnBrk="0" hangingPunct="0">
              <a:defRPr>
                <a:solidFill>
                  <a:schemeClr val="tx1"/>
                </a:solidFill>
                <a:latin typeface="Arial" panose="020B0604020202020204" pitchFamily="34" charset="0"/>
              </a:defRPr>
            </a:lvl3pPr>
            <a:lvl4pPr marL="1600200" indent="-228600" defTabSz="449263" eaLnBrk="0" hangingPunct="0">
              <a:defRPr>
                <a:solidFill>
                  <a:schemeClr val="tx1"/>
                </a:solidFill>
                <a:latin typeface="Arial" panose="020B0604020202020204" pitchFamily="34" charset="0"/>
              </a:defRPr>
            </a:lvl4pPr>
            <a:lvl5pPr marL="2057400" indent="-228600" defTabSz="449263" eaLnBrk="0" hangingPunct="0">
              <a:defRPr>
                <a:solidFill>
                  <a:schemeClr val="tx1"/>
                </a:solidFill>
                <a:latin typeface="Arial" panose="020B0604020202020204" pitchFamily="34" charset="0"/>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defRPr>
            </a:lvl9pPr>
          </a:lstStyle>
          <a:p>
            <a:pPr algn="ctr">
              <a:lnSpc>
                <a:spcPct val="86000"/>
              </a:lnSpc>
              <a:spcBef>
                <a:spcPct val="50000"/>
              </a:spcBef>
              <a:buClr>
                <a:srgbClr val="000000"/>
              </a:buClr>
              <a:buSzPct val="100000"/>
              <a:buFont typeface="Times New Roman" panose="02020603050405020304" pitchFamily="18" charset="0"/>
              <a:buNone/>
            </a:pPr>
            <a:r>
              <a:rPr lang="de-DE" altLang="de-DE" sz="2000" b="1"/>
              <a:t>Handfunkgerät MTP850 FuG </a:t>
            </a:r>
          </a:p>
        </p:txBody>
      </p:sp>
      <p:sp>
        <p:nvSpPr>
          <p:cNvPr id="31894" name="Text Box 150"/>
          <p:cNvSpPr txBox="1">
            <a:spLocks noChangeArrowheads="1"/>
          </p:cNvSpPr>
          <p:nvPr/>
        </p:nvSpPr>
        <p:spPr bwMode="auto">
          <a:xfrm>
            <a:off x="3709988" y="2749550"/>
            <a:ext cx="4678362" cy="161493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defTabSz="449263" eaLnBrk="0" hangingPunct="0">
              <a:defRPr>
                <a:solidFill>
                  <a:schemeClr val="tx1"/>
                </a:solidFill>
                <a:latin typeface="Arial" panose="020B0604020202020204" pitchFamily="34" charset="0"/>
              </a:defRPr>
            </a:lvl1pPr>
            <a:lvl2pPr marL="742950" indent="-285750" defTabSz="449263" eaLnBrk="0" hangingPunct="0">
              <a:defRPr>
                <a:solidFill>
                  <a:schemeClr val="tx1"/>
                </a:solidFill>
                <a:latin typeface="Arial" panose="020B0604020202020204" pitchFamily="34" charset="0"/>
              </a:defRPr>
            </a:lvl2pPr>
            <a:lvl3pPr marL="1143000" indent="-228600" defTabSz="449263" eaLnBrk="0" hangingPunct="0">
              <a:defRPr>
                <a:solidFill>
                  <a:schemeClr val="tx1"/>
                </a:solidFill>
                <a:latin typeface="Arial" panose="020B0604020202020204" pitchFamily="34" charset="0"/>
              </a:defRPr>
            </a:lvl3pPr>
            <a:lvl4pPr marL="1600200" indent="-228600" defTabSz="449263" eaLnBrk="0" hangingPunct="0">
              <a:defRPr>
                <a:solidFill>
                  <a:schemeClr val="tx1"/>
                </a:solidFill>
                <a:latin typeface="Arial" panose="020B0604020202020204" pitchFamily="34" charset="0"/>
              </a:defRPr>
            </a:lvl4pPr>
            <a:lvl5pPr marL="2057400" indent="-228600" defTabSz="449263" eaLnBrk="0" hangingPunct="0">
              <a:defRPr>
                <a:solidFill>
                  <a:schemeClr val="tx1"/>
                </a:solidFill>
                <a:latin typeface="Arial" panose="020B0604020202020204" pitchFamily="34" charset="0"/>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defRPr>
            </a:lvl9pPr>
          </a:lstStyle>
          <a:p>
            <a:pPr marL="342900" indent="-342900">
              <a:lnSpc>
                <a:spcPct val="86000"/>
              </a:lnSpc>
              <a:spcBef>
                <a:spcPct val="50000"/>
              </a:spcBef>
              <a:buClr>
                <a:srgbClr val="000000"/>
              </a:buClr>
              <a:buSzPct val="100000"/>
              <a:buFont typeface="Arial" panose="020B0604020202020204" pitchFamily="34" charset="0"/>
              <a:buChar char="•"/>
            </a:pPr>
            <a:r>
              <a:rPr lang="de-DE" altLang="de-DE" sz="2000" dirty="0"/>
              <a:t> großes Farbdisplay</a:t>
            </a:r>
          </a:p>
          <a:p>
            <a:pPr marL="342900" indent="-342900">
              <a:lnSpc>
                <a:spcPct val="86000"/>
              </a:lnSpc>
              <a:spcBef>
                <a:spcPct val="50000"/>
              </a:spcBef>
              <a:buClr>
                <a:srgbClr val="000000"/>
              </a:buClr>
              <a:buSzPct val="100000"/>
              <a:buFont typeface="Arial" panose="020B0604020202020204" pitchFamily="34" charset="0"/>
              <a:buChar char="•"/>
            </a:pPr>
            <a:r>
              <a:rPr lang="de-DE" altLang="de-DE" sz="2000" dirty="0"/>
              <a:t>integrierter GPS-Empfänger</a:t>
            </a:r>
          </a:p>
          <a:p>
            <a:pPr marL="342900" indent="-342900">
              <a:lnSpc>
                <a:spcPct val="86000"/>
              </a:lnSpc>
              <a:spcBef>
                <a:spcPct val="50000"/>
              </a:spcBef>
              <a:buClr>
                <a:srgbClr val="000000"/>
              </a:buClr>
              <a:buSzPct val="100000"/>
              <a:buFont typeface="Arial" panose="020B0604020202020204" pitchFamily="34" charset="0"/>
              <a:buChar char="•"/>
            </a:pPr>
            <a:r>
              <a:rPr lang="de-DE" altLang="de-DE" sz="2000" dirty="0"/>
              <a:t>1,8 Watt Sendeleistung</a:t>
            </a:r>
          </a:p>
          <a:p>
            <a:pPr marL="342900" indent="-342900">
              <a:lnSpc>
                <a:spcPct val="86000"/>
              </a:lnSpc>
              <a:spcBef>
                <a:spcPct val="50000"/>
              </a:spcBef>
              <a:buClr>
                <a:srgbClr val="000000"/>
              </a:buClr>
              <a:buSzPct val="100000"/>
              <a:buFont typeface="Arial" panose="020B0604020202020204" pitchFamily="34" charset="0"/>
              <a:buChar char="•"/>
            </a:pPr>
            <a:r>
              <a:rPr lang="de-DE" altLang="de-DE" sz="2000" dirty="0"/>
              <a:t>Schnittstelle für BSI-Sicherheitskarte</a:t>
            </a:r>
          </a:p>
        </p:txBody>
      </p:sp>
      <p:sp>
        <p:nvSpPr>
          <p:cNvPr id="16389" name="Text Box 155"/>
          <p:cNvSpPr txBox="1">
            <a:spLocks noChangeArrowheads="1"/>
          </p:cNvSpPr>
          <p:nvPr/>
        </p:nvSpPr>
        <p:spPr bwMode="auto">
          <a:xfrm>
            <a:off x="0" y="646113"/>
            <a:ext cx="9144000" cy="379412"/>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defTabSz="449263" eaLnBrk="0" hangingPunct="0">
              <a:defRPr>
                <a:solidFill>
                  <a:schemeClr val="tx1"/>
                </a:solidFill>
                <a:latin typeface="Arial" panose="020B0604020202020204" pitchFamily="34" charset="0"/>
              </a:defRPr>
            </a:lvl1pPr>
            <a:lvl2pPr marL="742950" indent="-285750" defTabSz="449263" eaLnBrk="0" hangingPunct="0">
              <a:defRPr>
                <a:solidFill>
                  <a:schemeClr val="tx1"/>
                </a:solidFill>
                <a:latin typeface="Arial" panose="020B0604020202020204" pitchFamily="34" charset="0"/>
              </a:defRPr>
            </a:lvl2pPr>
            <a:lvl3pPr marL="1143000" indent="-228600" defTabSz="449263" eaLnBrk="0" hangingPunct="0">
              <a:defRPr>
                <a:solidFill>
                  <a:schemeClr val="tx1"/>
                </a:solidFill>
                <a:latin typeface="Arial" panose="020B0604020202020204" pitchFamily="34" charset="0"/>
              </a:defRPr>
            </a:lvl3pPr>
            <a:lvl4pPr marL="1600200" indent="-228600" defTabSz="449263" eaLnBrk="0" hangingPunct="0">
              <a:defRPr>
                <a:solidFill>
                  <a:schemeClr val="tx1"/>
                </a:solidFill>
                <a:latin typeface="Arial" panose="020B0604020202020204" pitchFamily="34" charset="0"/>
              </a:defRPr>
            </a:lvl4pPr>
            <a:lvl5pPr marL="2057400" indent="-228600" defTabSz="449263" eaLnBrk="0" hangingPunct="0">
              <a:defRPr>
                <a:solidFill>
                  <a:schemeClr val="tx1"/>
                </a:solidFill>
                <a:latin typeface="Arial" panose="020B0604020202020204" pitchFamily="34" charset="0"/>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defRPr>
            </a:lvl9pPr>
          </a:lstStyle>
          <a:p>
            <a:pPr algn="ctr">
              <a:lnSpc>
                <a:spcPct val="86000"/>
              </a:lnSpc>
              <a:spcBef>
                <a:spcPct val="50000"/>
              </a:spcBef>
              <a:buClr>
                <a:srgbClr val="000000"/>
              </a:buClr>
              <a:buSzPct val="100000"/>
              <a:buFont typeface="Times New Roman" panose="02020603050405020304" pitchFamily="18" charset="0"/>
              <a:buNone/>
            </a:pPr>
            <a:r>
              <a:rPr lang="de-DE" altLang="de-DE" sz="2200" b="1" u="sng"/>
              <a:t>Funktionen des Endgerätes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89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89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Text Box 149"/>
          <p:cNvSpPr txBox="1">
            <a:spLocks noChangeArrowheads="1"/>
          </p:cNvSpPr>
          <p:nvPr/>
        </p:nvSpPr>
        <p:spPr bwMode="auto">
          <a:xfrm>
            <a:off x="-14547" y="1528335"/>
            <a:ext cx="9144000" cy="359202"/>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defTabSz="449263" eaLnBrk="0" hangingPunct="0">
              <a:defRPr>
                <a:solidFill>
                  <a:schemeClr val="tx1"/>
                </a:solidFill>
                <a:latin typeface="Arial" panose="020B0604020202020204" pitchFamily="34" charset="0"/>
              </a:defRPr>
            </a:lvl1pPr>
            <a:lvl2pPr marL="742950" indent="-285750" defTabSz="449263" eaLnBrk="0" hangingPunct="0">
              <a:defRPr>
                <a:solidFill>
                  <a:schemeClr val="tx1"/>
                </a:solidFill>
                <a:latin typeface="Arial" panose="020B0604020202020204" pitchFamily="34" charset="0"/>
              </a:defRPr>
            </a:lvl2pPr>
            <a:lvl3pPr marL="1143000" indent="-228600" defTabSz="449263" eaLnBrk="0" hangingPunct="0">
              <a:defRPr>
                <a:solidFill>
                  <a:schemeClr val="tx1"/>
                </a:solidFill>
                <a:latin typeface="Arial" panose="020B0604020202020204" pitchFamily="34" charset="0"/>
              </a:defRPr>
            </a:lvl3pPr>
            <a:lvl4pPr marL="1600200" indent="-228600" defTabSz="449263" eaLnBrk="0" hangingPunct="0">
              <a:defRPr>
                <a:solidFill>
                  <a:schemeClr val="tx1"/>
                </a:solidFill>
                <a:latin typeface="Arial" panose="020B0604020202020204" pitchFamily="34" charset="0"/>
              </a:defRPr>
            </a:lvl4pPr>
            <a:lvl5pPr marL="2057400" indent="-228600" defTabSz="449263" eaLnBrk="0" hangingPunct="0">
              <a:defRPr>
                <a:solidFill>
                  <a:schemeClr val="tx1"/>
                </a:solidFill>
                <a:latin typeface="Arial" panose="020B0604020202020204" pitchFamily="34" charset="0"/>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defRPr>
            </a:lvl9pPr>
          </a:lstStyle>
          <a:p>
            <a:pPr algn="ctr">
              <a:lnSpc>
                <a:spcPct val="86000"/>
              </a:lnSpc>
              <a:spcBef>
                <a:spcPct val="50000"/>
              </a:spcBef>
              <a:buClr>
                <a:srgbClr val="000000"/>
              </a:buClr>
              <a:buSzPct val="100000"/>
              <a:buFont typeface="Times New Roman" panose="02020603050405020304" pitchFamily="18" charset="0"/>
              <a:buNone/>
            </a:pPr>
            <a:r>
              <a:rPr lang="de-DE" altLang="de-DE" sz="2000" b="1" dirty="0"/>
              <a:t>Handfunkgerät MTP6650</a:t>
            </a:r>
          </a:p>
        </p:txBody>
      </p:sp>
      <p:sp>
        <p:nvSpPr>
          <p:cNvPr id="31894" name="Text Box 150"/>
          <p:cNvSpPr txBox="1">
            <a:spLocks noChangeArrowheads="1"/>
          </p:cNvSpPr>
          <p:nvPr/>
        </p:nvSpPr>
        <p:spPr bwMode="auto">
          <a:xfrm>
            <a:off x="3347864" y="2636912"/>
            <a:ext cx="4678362" cy="271677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defTabSz="449263" eaLnBrk="0" hangingPunct="0">
              <a:defRPr>
                <a:solidFill>
                  <a:schemeClr val="tx1"/>
                </a:solidFill>
                <a:latin typeface="Arial" panose="020B0604020202020204" pitchFamily="34" charset="0"/>
              </a:defRPr>
            </a:lvl1pPr>
            <a:lvl2pPr marL="742950" indent="-285750" defTabSz="449263" eaLnBrk="0" hangingPunct="0">
              <a:defRPr>
                <a:solidFill>
                  <a:schemeClr val="tx1"/>
                </a:solidFill>
                <a:latin typeface="Arial" panose="020B0604020202020204" pitchFamily="34" charset="0"/>
              </a:defRPr>
            </a:lvl2pPr>
            <a:lvl3pPr marL="1143000" indent="-228600" defTabSz="449263" eaLnBrk="0" hangingPunct="0">
              <a:defRPr>
                <a:solidFill>
                  <a:schemeClr val="tx1"/>
                </a:solidFill>
                <a:latin typeface="Arial" panose="020B0604020202020204" pitchFamily="34" charset="0"/>
              </a:defRPr>
            </a:lvl3pPr>
            <a:lvl4pPr marL="1600200" indent="-228600" defTabSz="449263" eaLnBrk="0" hangingPunct="0">
              <a:defRPr>
                <a:solidFill>
                  <a:schemeClr val="tx1"/>
                </a:solidFill>
                <a:latin typeface="Arial" panose="020B0604020202020204" pitchFamily="34" charset="0"/>
              </a:defRPr>
            </a:lvl4pPr>
            <a:lvl5pPr marL="2057400" indent="-228600" defTabSz="449263" eaLnBrk="0" hangingPunct="0">
              <a:defRPr>
                <a:solidFill>
                  <a:schemeClr val="tx1"/>
                </a:solidFill>
                <a:latin typeface="Arial" panose="020B0604020202020204" pitchFamily="34" charset="0"/>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defRPr>
            </a:lvl9pPr>
          </a:lstStyle>
          <a:p>
            <a:pPr marL="342900" indent="-342900">
              <a:lnSpc>
                <a:spcPct val="86000"/>
              </a:lnSpc>
              <a:spcBef>
                <a:spcPct val="50000"/>
              </a:spcBef>
              <a:buClr>
                <a:srgbClr val="000000"/>
              </a:buClr>
              <a:buSzPct val="100000"/>
              <a:buFont typeface="Arial" panose="020B0604020202020204" pitchFamily="34" charset="0"/>
              <a:buChar char="•"/>
            </a:pPr>
            <a:r>
              <a:rPr lang="de-DE" altLang="de-DE" sz="2000" dirty="0"/>
              <a:t>großes Farbdisplay</a:t>
            </a:r>
          </a:p>
          <a:p>
            <a:pPr marL="342900" indent="-342900">
              <a:lnSpc>
                <a:spcPct val="86000"/>
              </a:lnSpc>
              <a:spcBef>
                <a:spcPct val="50000"/>
              </a:spcBef>
              <a:buClr>
                <a:srgbClr val="000000"/>
              </a:buClr>
              <a:buSzPct val="100000"/>
              <a:buFont typeface="Arial" panose="020B0604020202020204" pitchFamily="34" charset="0"/>
              <a:buChar char="•"/>
            </a:pPr>
            <a:r>
              <a:rPr lang="de-DE" dirty="0"/>
              <a:t>2W Audioausgabe</a:t>
            </a:r>
            <a:endParaRPr lang="de-DE" altLang="de-DE" sz="2000" dirty="0"/>
          </a:p>
          <a:p>
            <a:pPr marL="342900" indent="-342900">
              <a:lnSpc>
                <a:spcPct val="86000"/>
              </a:lnSpc>
              <a:spcBef>
                <a:spcPct val="50000"/>
              </a:spcBef>
              <a:buClr>
                <a:srgbClr val="000000"/>
              </a:buClr>
              <a:buSzPct val="100000"/>
              <a:buFont typeface="Arial" panose="020B0604020202020204" pitchFamily="34" charset="0"/>
              <a:buChar char="•"/>
            </a:pPr>
            <a:r>
              <a:rPr lang="de-DE" altLang="de-DE" sz="2000" dirty="0"/>
              <a:t>integrierter GPS-Empfänger</a:t>
            </a:r>
          </a:p>
          <a:p>
            <a:pPr marL="342900" indent="-342900">
              <a:lnSpc>
                <a:spcPct val="86000"/>
              </a:lnSpc>
              <a:spcBef>
                <a:spcPct val="50000"/>
              </a:spcBef>
              <a:buClr>
                <a:srgbClr val="000000"/>
              </a:buClr>
              <a:buSzPct val="100000"/>
              <a:buFont typeface="Arial" panose="020B0604020202020204" pitchFamily="34" charset="0"/>
              <a:buChar char="•"/>
            </a:pPr>
            <a:r>
              <a:rPr lang="de-DE" altLang="de-DE" sz="2000" dirty="0"/>
              <a:t>3 Watt Sendeleistung</a:t>
            </a:r>
          </a:p>
          <a:p>
            <a:pPr marL="342900" indent="-342900">
              <a:lnSpc>
                <a:spcPct val="86000"/>
              </a:lnSpc>
              <a:spcBef>
                <a:spcPct val="50000"/>
              </a:spcBef>
              <a:buClr>
                <a:srgbClr val="000000"/>
              </a:buClr>
              <a:buSzPct val="100000"/>
              <a:buFont typeface="Arial" panose="020B0604020202020204" pitchFamily="34" charset="0"/>
              <a:buChar char="•"/>
            </a:pPr>
            <a:r>
              <a:rPr lang="de-DE" altLang="de-DE" sz="2000" dirty="0"/>
              <a:t>Schnittstelle für BSI-Sicherheitskarte</a:t>
            </a:r>
          </a:p>
          <a:p>
            <a:pPr marL="342900" indent="-342900">
              <a:lnSpc>
                <a:spcPct val="86000"/>
              </a:lnSpc>
              <a:spcBef>
                <a:spcPct val="50000"/>
              </a:spcBef>
              <a:buClr>
                <a:srgbClr val="000000"/>
              </a:buClr>
              <a:buSzPct val="100000"/>
              <a:buFont typeface="Arial" panose="020B0604020202020204" pitchFamily="34" charset="0"/>
              <a:buChar char="•"/>
            </a:pPr>
            <a:r>
              <a:rPr lang="de-DE" altLang="de-DE" sz="2000" dirty="0"/>
              <a:t>SD-Kartenslot zur Speicherung von Daten</a:t>
            </a:r>
          </a:p>
        </p:txBody>
      </p:sp>
      <p:sp>
        <p:nvSpPr>
          <p:cNvPr id="16389" name="Text Box 155"/>
          <p:cNvSpPr txBox="1">
            <a:spLocks noChangeArrowheads="1"/>
          </p:cNvSpPr>
          <p:nvPr/>
        </p:nvSpPr>
        <p:spPr bwMode="auto">
          <a:xfrm>
            <a:off x="0" y="646113"/>
            <a:ext cx="9144000" cy="379412"/>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defTabSz="449263" eaLnBrk="0" hangingPunct="0">
              <a:defRPr>
                <a:solidFill>
                  <a:schemeClr val="tx1"/>
                </a:solidFill>
                <a:latin typeface="Arial" panose="020B0604020202020204" pitchFamily="34" charset="0"/>
              </a:defRPr>
            </a:lvl1pPr>
            <a:lvl2pPr marL="742950" indent="-285750" defTabSz="449263" eaLnBrk="0" hangingPunct="0">
              <a:defRPr>
                <a:solidFill>
                  <a:schemeClr val="tx1"/>
                </a:solidFill>
                <a:latin typeface="Arial" panose="020B0604020202020204" pitchFamily="34" charset="0"/>
              </a:defRPr>
            </a:lvl2pPr>
            <a:lvl3pPr marL="1143000" indent="-228600" defTabSz="449263" eaLnBrk="0" hangingPunct="0">
              <a:defRPr>
                <a:solidFill>
                  <a:schemeClr val="tx1"/>
                </a:solidFill>
                <a:latin typeface="Arial" panose="020B0604020202020204" pitchFamily="34" charset="0"/>
              </a:defRPr>
            </a:lvl3pPr>
            <a:lvl4pPr marL="1600200" indent="-228600" defTabSz="449263" eaLnBrk="0" hangingPunct="0">
              <a:defRPr>
                <a:solidFill>
                  <a:schemeClr val="tx1"/>
                </a:solidFill>
                <a:latin typeface="Arial" panose="020B0604020202020204" pitchFamily="34" charset="0"/>
              </a:defRPr>
            </a:lvl4pPr>
            <a:lvl5pPr marL="2057400" indent="-228600" defTabSz="449263" eaLnBrk="0" hangingPunct="0">
              <a:defRPr>
                <a:solidFill>
                  <a:schemeClr val="tx1"/>
                </a:solidFill>
                <a:latin typeface="Arial" panose="020B0604020202020204" pitchFamily="34" charset="0"/>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defRPr>
            </a:lvl9pPr>
          </a:lstStyle>
          <a:p>
            <a:pPr algn="ctr">
              <a:lnSpc>
                <a:spcPct val="86000"/>
              </a:lnSpc>
              <a:spcBef>
                <a:spcPct val="50000"/>
              </a:spcBef>
              <a:buClr>
                <a:srgbClr val="000000"/>
              </a:buClr>
              <a:buSzPct val="100000"/>
              <a:buFont typeface="Times New Roman" panose="02020603050405020304" pitchFamily="18" charset="0"/>
              <a:buNone/>
            </a:pPr>
            <a:r>
              <a:rPr lang="de-DE" altLang="de-DE" sz="2200" b="1" u="sng"/>
              <a:t>Funktionen des Endgerätes</a:t>
            </a:r>
          </a:p>
        </p:txBody>
      </p:sp>
      <p:pic>
        <p:nvPicPr>
          <p:cNvPr id="6" name="Grafik 5">
            <a:extLst>
              <a:ext uri="{FF2B5EF4-FFF2-40B4-BE49-F238E27FC236}">
                <a16:creationId xmlns:a16="http://schemas.microsoft.com/office/drawing/2014/main" id="{6CDAF14B-0522-4C36-9830-81F2F616B1A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0106" y="1528335"/>
            <a:ext cx="1475598" cy="4345716"/>
          </a:xfrm>
          <a:prstGeom prst="rect">
            <a:avLst/>
          </a:prstGeom>
        </p:spPr>
      </p:pic>
    </p:spTree>
    <p:extLst>
      <p:ext uri="{BB962C8B-B14F-4D97-AF65-F5344CB8AC3E}">
        <p14:creationId xmlns:p14="http://schemas.microsoft.com/office/powerpoint/2010/main" val="3166410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89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894" grpId="0"/>
    </p:bldLst>
  </p:timing>
</p:sld>
</file>

<file path=ppt/theme/theme1.xml><?xml version="1.0" encoding="utf-8"?>
<a:theme xmlns:a="http://schemas.openxmlformats.org/drawingml/2006/main" name="3_Master">
  <a:themeElements>
    <a:clrScheme name="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Master">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as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ast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ast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ast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ast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ast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ast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ast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ast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ast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2697</Words>
  <Application>Microsoft Office PowerPoint</Application>
  <PresentationFormat>Bildschirmpräsentation (4:3)</PresentationFormat>
  <Paragraphs>508</Paragraphs>
  <Slides>64</Slides>
  <Notes>46</Notes>
  <HiddenSlides>3</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64</vt:i4>
      </vt:variant>
    </vt:vector>
  </HeadingPairs>
  <TitlesOfParts>
    <vt:vector size="69" baseType="lpstr">
      <vt:lpstr>Arial</vt:lpstr>
      <vt:lpstr>Symbol</vt:lpstr>
      <vt:lpstr>Times New Roman</vt:lpstr>
      <vt:lpstr>Wingdings</vt:lpstr>
      <vt:lpstr>3_Master</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Folie 1</dc:title>
  <dc:creator/>
  <cp:lastModifiedBy/>
  <cp:revision>290</cp:revision>
  <dcterms:created xsi:type="dcterms:W3CDTF">2008-05-15T16:03:34Z</dcterms:created>
  <dcterms:modified xsi:type="dcterms:W3CDTF">2021-01-18T08:37:18Z</dcterms:modified>
</cp:coreProperties>
</file>